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57" r:id="rId4"/>
  </p:sldMasterIdLst>
  <p:notesMasterIdLst>
    <p:notesMasterId r:id="rId19"/>
  </p:notesMasterIdLst>
  <p:handoutMasterIdLst>
    <p:handoutMasterId r:id="rId20"/>
  </p:handoutMasterIdLst>
  <p:sldIdLst>
    <p:sldId id="257" r:id="rId5"/>
    <p:sldId id="312" r:id="rId6"/>
    <p:sldId id="1363" r:id="rId7"/>
    <p:sldId id="331" r:id="rId8"/>
    <p:sldId id="1364" r:id="rId9"/>
    <p:sldId id="281" r:id="rId10"/>
    <p:sldId id="283" r:id="rId11"/>
    <p:sldId id="325" r:id="rId12"/>
    <p:sldId id="323" r:id="rId13"/>
    <p:sldId id="326" r:id="rId14"/>
    <p:sldId id="327" r:id="rId15"/>
    <p:sldId id="328" r:id="rId16"/>
    <p:sldId id="329" r:id="rId17"/>
    <p:sldId id="284" r:id="rId18"/>
  </p:sldIdLst>
  <p:sldSz cx="18291175" cy="10298113"/>
  <p:notesSz cx="6889750" cy="10021888"/>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816348" algn="l" rtl="0" fontAlgn="base">
      <a:spcBef>
        <a:spcPct val="0"/>
      </a:spcBef>
      <a:spcAft>
        <a:spcPct val="0"/>
      </a:spcAft>
      <a:defRPr kern="1200">
        <a:solidFill>
          <a:schemeClr val="tx1"/>
        </a:solidFill>
        <a:latin typeface="Arial" charset="0"/>
        <a:ea typeface="+mn-ea"/>
        <a:cs typeface="Arial" charset="0"/>
      </a:defRPr>
    </a:lvl2pPr>
    <a:lvl3pPr marL="1632688" algn="l" rtl="0" fontAlgn="base">
      <a:spcBef>
        <a:spcPct val="0"/>
      </a:spcBef>
      <a:spcAft>
        <a:spcPct val="0"/>
      </a:spcAft>
      <a:defRPr kern="1200">
        <a:solidFill>
          <a:schemeClr val="tx1"/>
        </a:solidFill>
        <a:latin typeface="Arial" charset="0"/>
        <a:ea typeface="+mn-ea"/>
        <a:cs typeface="Arial" charset="0"/>
      </a:defRPr>
    </a:lvl3pPr>
    <a:lvl4pPr marL="2449032" algn="l" rtl="0" fontAlgn="base">
      <a:spcBef>
        <a:spcPct val="0"/>
      </a:spcBef>
      <a:spcAft>
        <a:spcPct val="0"/>
      </a:spcAft>
      <a:defRPr kern="1200">
        <a:solidFill>
          <a:schemeClr val="tx1"/>
        </a:solidFill>
        <a:latin typeface="Arial" charset="0"/>
        <a:ea typeface="+mn-ea"/>
        <a:cs typeface="Arial" charset="0"/>
      </a:defRPr>
    </a:lvl4pPr>
    <a:lvl5pPr marL="3265381" algn="l" rtl="0" fontAlgn="base">
      <a:spcBef>
        <a:spcPct val="0"/>
      </a:spcBef>
      <a:spcAft>
        <a:spcPct val="0"/>
      </a:spcAft>
      <a:defRPr kern="1200">
        <a:solidFill>
          <a:schemeClr val="tx1"/>
        </a:solidFill>
        <a:latin typeface="Arial" charset="0"/>
        <a:ea typeface="+mn-ea"/>
        <a:cs typeface="Arial" charset="0"/>
      </a:defRPr>
    </a:lvl5pPr>
    <a:lvl6pPr marL="4081727" algn="l" defTabSz="1632688" rtl="0" eaLnBrk="1" latinLnBrk="0" hangingPunct="1">
      <a:defRPr kern="1200">
        <a:solidFill>
          <a:schemeClr val="tx1"/>
        </a:solidFill>
        <a:latin typeface="Arial" charset="0"/>
        <a:ea typeface="+mn-ea"/>
        <a:cs typeface="Arial" charset="0"/>
      </a:defRPr>
    </a:lvl6pPr>
    <a:lvl7pPr marL="4898068" algn="l" defTabSz="1632688" rtl="0" eaLnBrk="1" latinLnBrk="0" hangingPunct="1">
      <a:defRPr kern="1200">
        <a:solidFill>
          <a:schemeClr val="tx1"/>
        </a:solidFill>
        <a:latin typeface="Arial" charset="0"/>
        <a:ea typeface="+mn-ea"/>
        <a:cs typeface="Arial" charset="0"/>
      </a:defRPr>
    </a:lvl7pPr>
    <a:lvl8pPr marL="5714415" algn="l" defTabSz="1632688" rtl="0" eaLnBrk="1" latinLnBrk="0" hangingPunct="1">
      <a:defRPr kern="1200">
        <a:solidFill>
          <a:schemeClr val="tx1"/>
        </a:solidFill>
        <a:latin typeface="Arial" charset="0"/>
        <a:ea typeface="+mn-ea"/>
        <a:cs typeface="Arial" charset="0"/>
      </a:defRPr>
    </a:lvl8pPr>
    <a:lvl9pPr marL="6530766" algn="l" defTabSz="1632688"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3243">
          <p15:clr>
            <a:srgbClr val="A4A3A4"/>
          </p15:clr>
        </p15:guide>
        <p15:guide id="2" pos="891">
          <p15:clr>
            <a:srgbClr val="A4A3A4"/>
          </p15:clr>
        </p15:guide>
      </p15:sldGuideLst>
    </p:ext>
    <p:ext uri="{2D200454-40CA-4A62-9FC3-DE9A4176ACB9}">
      <p15:notesGuideLst xmlns:p15="http://schemas.microsoft.com/office/powerpoint/2012/main">
        <p15:guide id="1" orient="horz" pos="3157" userDrawn="1">
          <p15:clr>
            <a:srgbClr val="A4A3A4"/>
          </p15:clr>
        </p15:guide>
        <p15:guide id="2" pos="2169"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Oren" initials="OE" lastIdx="21" clrIdx="0"/>
  <p:cmAuthor id="1" name="NH" initials="NH" lastIdx="7" clrIdx="1"/>
  <p:cmAuthor id="2" name="Yoel Goldenberg" initials="YG" lastIdx="3"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E15A0E"/>
    <a:srgbClr val="000000"/>
    <a:srgbClr val="D0D2D3"/>
    <a:srgbClr val="D0D2D2"/>
    <a:srgbClr val="404041"/>
    <a:srgbClr val="7134BA"/>
    <a:srgbClr val="D8A606"/>
    <a:srgbClr val="C9500D"/>
    <a:srgbClr val="656A6C"/>
    <a:srgbClr val="7D3CC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1390" autoAdjust="0"/>
  </p:normalViewPr>
  <p:slideViewPr>
    <p:cSldViewPr snapToGrid="0">
      <p:cViewPr varScale="1">
        <p:scale>
          <a:sx n="34" d="100"/>
          <a:sy n="34" d="100"/>
        </p:scale>
        <p:origin x="1620" y="66"/>
      </p:cViewPr>
      <p:guideLst>
        <p:guide orient="horz" pos="3243"/>
        <p:guide pos="891"/>
      </p:guideLst>
    </p:cSldViewPr>
  </p:slideViewPr>
  <p:notesTextViewPr>
    <p:cViewPr>
      <p:scale>
        <a:sx n="1" d="1"/>
        <a:sy n="1" d="1"/>
      </p:scale>
      <p:origin x="0" y="0"/>
    </p:cViewPr>
  </p:notesTextViewPr>
  <p:notesViewPr>
    <p:cSldViewPr snapToGrid="0">
      <p:cViewPr>
        <p:scale>
          <a:sx n="1" d="2"/>
          <a:sy n="1" d="2"/>
        </p:scale>
        <p:origin x="0" y="0"/>
      </p:cViewPr>
      <p:guideLst>
        <p:guide orient="horz" pos="3157"/>
        <p:guide pos="2169"/>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commentAuthors" Target="commen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85558" cy="501094"/>
          </a:xfrm>
          <a:prstGeom prst="rect">
            <a:avLst/>
          </a:prstGeom>
        </p:spPr>
        <p:txBody>
          <a:bodyPr vert="horz" lIns="93168" tIns="46584" rIns="93168" bIns="46584" rtlCol="0"/>
          <a:lstStyle>
            <a:lvl1pPr algn="l">
              <a:defRPr sz="1200"/>
            </a:lvl1pPr>
          </a:lstStyle>
          <a:p>
            <a:pPr>
              <a:defRPr/>
            </a:pPr>
            <a:endParaRPr lang="en-US"/>
          </a:p>
        </p:txBody>
      </p:sp>
      <p:sp>
        <p:nvSpPr>
          <p:cNvPr id="3" name="Date Placeholder 2"/>
          <p:cNvSpPr>
            <a:spLocks noGrp="1"/>
          </p:cNvSpPr>
          <p:nvPr>
            <p:ph type="dt" sz="quarter" idx="1"/>
          </p:nvPr>
        </p:nvSpPr>
        <p:spPr>
          <a:xfrm>
            <a:off x="3902598" y="1"/>
            <a:ext cx="2985558" cy="501094"/>
          </a:xfrm>
          <a:prstGeom prst="rect">
            <a:avLst/>
          </a:prstGeom>
        </p:spPr>
        <p:txBody>
          <a:bodyPr vert="horz" lIns="93168" tIns="46584" rIns="93168" bIns="46584" rtlCol="0"/>
          <a:lstStyle>
            <a:lvl1pPr algn="r">
              <a:defRPr sz="1200" smtClean="0"/>
            </a:lvl1pPr>
          </a:lstStyle>
          <a:p>
            <a:pPr>
              <a:defRPr/>
            </a:pPr>
            <a:fld id="{E93E9B1A-2685-4074-914D-318E5889D68D}" type="datetimeFigureOut">
              <a:rPr lang="en-US"/>
              <a:pPr>
                <a:defRPr/>
              </a:pPr>
              <a:t>2/20/2026</a:t>
            </a:fld>
            <a:endParaRPr lang="en-US"/>
          </a:p>
        </p:txBody>
      </p:sp>
      <p:sp>
        <p:nvSpPr>
          <p:cNvPr id="4" name="Footer Placeholder 3"/>
          <p:cNvSpPr>
            <a:spLocks noGrp="1"/>
          </p:cNvSpPr>
          <p:nvPr>
            <p:ph type="ftr" sz="quarter" idx="2"/>
          </p:nvPr>
        </p:nvSpPr>
        <p:spPr>
          <a:xfrm>
            <a:off x="0" y="9519055"/>
            <a:ext cx="2985558" cy="501094"/>
          </a:xfrm>
          <a:prstGeom prst="rect">
            <a:avLst/>
          </a:prstGeom>
        </p:spPr>
        <p:txBody>
          <a:bodyPr vert="horz" lIns="93168" tIns="46584" rIns="93168" bIns="46584" rtlCol="0" anchor="b"/>
          <a:lstStyle>
            <a:lvl1pPr algn="l">
              <a:defRPr sz="1200"/>
            </a:lvl1pPr>
          </a:lstStyle>
          <a:p>
            <a:pPr>
              <a:defRPr/>
            </a:pPr>
            <a:endParaRPr lang="en-US"/>
          </a:p>
        </p:txBody>
      </p:sp>
      <p:sp>
        <p:nvSpPr>
          <p:cNvPr id="5" name="Slide Number Placeholder 4"/>
          <p:cNvSpPr>
            <a:spLocks noGrp="1"/>
          </p:cNvSpPr>
          <p:nvPr>
            <p:ph type="sldNum" sz="quarter" idx="3"/>
          </p:nvPr>
        </p:nvSpPr>
        <p:spPr>
          <a:xfrm>
            <a:off x="3902598" y="9519055"/>
            <a:ext cx="2985558" cy="501094"/>
          </a:xfrm>
          <a:prstGeom prst="rect">
            <a:avLst/>
          </a:prstGeom>
        </p:spPr>
        <p:txBody>
          <a:bodyPr vert="horz" lIns="93168" tIns="46584" rIns="93168" bIns="46584" rtlCol="0" anchor="b"/>
          <a:lstStyle>
            <a:lvl1pPr algn="r">
              <a:defRPr sz="1200" smtClean="0"/>
            </a:lvl1pPr>
          </a:lstStyle>
          <a:p>
            <a:pPr>
              <a:defRPr/>
            </a:pPr>
            <a:fld id="{546AF5E4-0ACE-4C36-8492-A204F58A9F53}" type="slidenum">
              <a:rPr lang="en-US"/>
              <a:pPr>
                <a:defRPr/>
              </a:pPr>
              <a:t>‹#›</a:t>
            </a:fld>
            <a:endParaRPr lang="en-US"/>
          </a:p>
        </p:txBody>
      </p:sp>
    </p:spTree>
    <p:extLst>
      <p:ext uri="{BB962C8B-B14F-4D97-AF65-F5344CB8AC3E}">
        <p14:creationId xmlns:p14="http://schemas.microsoft.com/office/powerpoint/2010/main" val="90049209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85558" cy="501094"/>
          </a:xfrm>
          <a:prstGeom prst="rect">
            <a:avLst/>
          </a:prstGeom>
        </p:spPr>
        <p:txBody>
          <a:bodyPr vert="horz" lIns="93168" tIns="46584" rIns="93168" bIns="46584" rtlCol="0"/>
          <a:lstStyle>
            <a:lvl1pPr algn="l" fontAlgn="auto">
              <a:spcBef>
                <a:spcPts val="0"/>
              </a:spcBef>
              <a:spcAft>
                <a:spcPts val="0"/>
              </a:spcAft>
              <a:defRPr sz="1200">
                <a:latin typeface="+mn-lt"/>
                <a:cs typeface="+mn-cs"/>
              </a:defRPr>
            </a:lvl1pPr>
          </a:lstStyle>
          <a:p>
            <a:pPr>
              <a:defRPr/>
            </a:pPr>
            <a:endParaRPr lang="en-US"/>
          </a:p>
        </p:txBody>
      </p:sp>
      <p:sp>
        <p:nvSpPr>
          <p:cNvPr id="3" name="Date Placeholder 2"/>
          <p:cNvSpPr>
            <a:spLocks noGrp="1"/>
          </p:cNvSpPr>
          <p:nvPr>
            <p:ph type="dt" idx="1"/>
          </p:nvPr>
        </p:nvSpPr>
        <p:spPr>
          <a:xfrm>
            <a:off x="3902598" y="1"/>
            <a:ext cx="2985558" cy="501094"/>
          </a:xfrm>
          <a:prstGeom prst="rect">
            <a:avLst/>
          </a:prstGeom>
        </p:spPr>
        <p:txBody>
          <a:bodyPr vert="horz" lIns="93168" tIns="46584" rIns="93168" bIns="46584" rtlCol="0"/>
          <a:lstStyle>
            <a:lvl1pPr algn="r" fontAlgn="auto">
              <a:spcBef>
                <a:spcPts val="0"/>
              </a:spcBef>
              <a:spcAft>
                <a:spcPts val="0"/>
              </a:spcAft>
              <a:defRPr sz="1200">
                <a:latin typeface="+mn-lt"/>
                <a:cs typeface="+mn-cs"/>
              </a:defRPr>
            </a:lvl1pPr>
          </a:lstStyle>
          <a:p>
            <a:pPr>
              <a:defRPr/>
            </a:pPr>
            <a:fld id="{4F19585C-2E0B-4420-B258-D9F928A50F64}" type="datetimeFigureOut">
              <a:rPr lang="en-US"/>
              <a:pPr>
                <a:defRPr/>
              </a:pPr>
              <a:t>2/20/2026</a:t>
            </a:fld>
            <a:endParaRPr lang="en-US"/>
          </a:p>
        </p:txBody>
      </p:sp>
      <p:sp>
        <p:nvSpPr>
          <p:cNvPr id="4" name="Slide Image Placeholder 3"/>
          <p:cNvSpPr>
            <a:spLocks noGrp="1" noRot="1" noChangeAspect="1"/>
          </p:cNvSpPr>
          <p:nvPr>
            <p:ph type="sldImg" idx="2"/>
          </p:nvPr>
        </p:nvSpPr>
        <p:spPr>
          <a:xfrm>
            <a:off x="106363" y="750888"/>
            <a:ext cx="6677025" cy="3759200"/>
          </a:xfrm>
          <a:prstGeom prst="rect">
            <a:avLst/>
          </a:prstGeom>
          <a:noFill/>
          <a:ln w="12700">
            <a:solidFill>
              <a:prstClr val="black"/>
            </a:solidFill>
          </a:ln>
        </p:spPr>
        <p:txBody>
          <a:bodyPr vert="horz" lIns="93168" tIns="46584" rIns="93168" bIns="46584" rtlCol="0" anchor="ctr"/>
          <a:lstStyle/>
          <a:p>
            <a:pPr lvl="0"/>
            <a:endParaRPr lang="en-US" noProof="0"/>
          </a:p>
        </p:txBody>
      </p:sp>
      <p:sp>
        <p:nvSpPr>
          <p:cNvPr id="5" name="Notes Placeholder 4"/>
          <p:cNvSpPr>
            <a:spLocks noGrp="1"/>
          </p:cNvSpPr>
          <p:nvPr>
            <p:ph type="body" sz="quarter" idx="3"/>
          </p:nvPr>
        </p:nvSpPr>
        <p:spPr>
          <a:xfrm>
            <a:off x="688975" y="4760398"/>
            <a:ext cx="5511800" cy="4509849"/>
          </a:xfrm>
          <a:prstGeom prst="rect">
            <a:avLst/>
          </a:prstGeom>
        </p:spPr>
        <p:txBody>
          <a:bodyPr vert="horz" lIns="93168" tIns="46584" rIns="93168" bIns="46584"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9519055"/>
            <a:ext cx="2985558" cy="501094"/>
          </a:xfrm>
          <a:prstGeom prst="rect">
            <a:avLst/>
          </a:prstGeom>
        </p:spPr>
        <p:txBody>
          <a:bodyPr vert="horz" lIns="93168" tIns="46584" rIns="93168" bIns="46584" rtlCol="0" anchor="b"/>
          <a:lstStyle>
            <a:lvl1pPr algn="l" fontAlgn="auto">
              <a:spcBef>
                <a:spcPts val="0"/>
              </a:spcBef>
              <a:spcAft>
                <a:spcPts val="0"/>
              </a:spcAft>
              <a:defRPr sz="1200">
                <a:latin typeface="+mn-lt"/>
                <a:cs typeface="+mn-cs"/>
              </a:defRPr>
            </a:lvl1pPr>
          </a:lstStyle>
          <a:p>
            <a:pPr>
              <a:defRPr/>
            </a:pPr>
            <a:endParaRPr lang="en-US"/>
          </a:p>
        </p:txBody>
      </p:sp>
      <p:sp>
        <p:nvSpPr>
          <p:cNvPr id="7" name="Slide Number Placeholder 6"/>
          <p:cNvSpPr>
            <a:spLocks noGrp="1"/>
          </p:cNvSpPr>
          <p:nvPr>
            <p:ph type="sldNum" sz="quarter" idx="5"/>
          </p:nvPr>
        </p:nvSpPr>
        <p:spPr>
          <a:xfrm>
            <a:off x="3902598" y="9519055"/>
            <a:ext cx="2985558" cy="501094"/>
          </a:xfrm>
          <a:prstGeom prst="rect">
            <a:avLst/>
          </a:prstGeom>
        </p:spPr>
        <p:txBody>
          <a:bodyPr vert="horz" lIns="93168" tIns="46584" rIns="93168" bIns="46584" rtlCol="0" anchor="b"/>
          <a:lstStyle>
            <a:lvl1pPr algn="r" fontAlgn="auto">
              <a:spcBef>
                <a:spcPts val="0"/>
              </a:spcBef>
              <a:spcAft>
                <a:spcPts val="0"/>
              </a:spcAft>
              <a:defRPr sz="1200">
                <a:latin typeface="+mn-lt"/>
                <a:cs typeface="+mn-cs"/>
              </a:defRPr>
            </a:lvl1pPr>
          </a:lstStyle>
          <a:p>
            <a:pPr>
              <a:defRPr/>
            </a:pPr>
            <a:fld id="{24DA442A-3246-44B5-AD22-F80ADB16E3FC}" type="slidenum">
              <a:rPr lang="en-US"/>
              <a:pPr>
                <a:defRPr/>
              </a:pPr>
              <a:t>‹#›</a:t>
            </a:fld>
            <a:endParaRPr lang="en-US"/>
          </a:p>
        </p:txBody>
      </p:sp>
    </p:spTree>
    <p:extLst>
      <p:ext uri="{BB962C8B-B14F-4D97-AF65-F5344CB8AC3E}">
        <p14:creationId xmlns:p14="http://schemas.microsoft.com/office/powerpoint/2010/main" val="442073266"/>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2100" kern="1200">
        <a:solidFill>
          <a:schemeClr val="tx1"/>
        </a:solidFill>
        <a:latin typeface="+mn-lt"/>
        <a:ea typeface="+mn-ea"/>
        <a:cs typeface="+mn-cs"/>
      </a:defRPr>
    </a:lvl1pPr>
    <a:lvl2pPr marL="816348" algn="l" rtl="0" eaLnBrk="0" fontAlgn="base" hangingPunct="0">
      <a:spcBef>
        <a:spcPct val="30000"/>
      </a:spcBef>
      <a:spcAft>
        <a:spcPct val="0"/>
      </a:spcAft>
      <a:defRPr sz="2100" kern="1200">
        <a:solidFill>
          <a:schemeClr val="tx1"/>
        </a:solidFill>
        <a:latin typeface="+mn-lt"/>
        <a:ea typeface="+mn-ea"/>
        <a:cs typeface="+mn-cs"/>
      </a:defRPr>
    </a:lvl2pPr>
    <a:lvl3pPr marL="1632688" algn="l" rtl="0" eaLnBrk="0" fontAlgn="base" hangingPunct="0">
      <a:spcBef>
        <a:spcPct val="30000"/>
      </a:spcBef>
      <a:spcAft>
        <a:spcPct val="0"/>
      </a:spcAft>
      <a:defRPr sz="2100" kern="1200">
        <a:solidFill>
          <a:schemeClr val="tx1"/>
        </a:solidFill>
        <a:latin typeface="+mn-lt"/>
        <a:ea typeface="+mn-ea"/>
        <a:cs typeface="+mn-cs"/>
      </a:defRPr>
    </a:lvl3pPr>
    <a:lvl4pPr marL="2449032" algn="l" rtl="0" eaLnBrk="0" fontAlgn="base" hangingPunct="0">
      <a:spcBef>
        <a:spcPct val="30000"/>
      </a:spcBef>
      <a:spcAft>
        <a:spcPct val="0"/>
      </a:spcAft>
      <a:defRPr sz="2100" kern="1200">
        <a:solidFill>
          <a:schemeClr val="tx1"/>
        </a:solidFill>
        <a:latin typeface="+mn-lt"/>
        <a:ea typeface="+mn-ea"/>
        <a:cs typeface="+mn-cs"/>
      </a:defRPr>
    </a:lvl4pPr>
    <a:lvl5pPr marL="3265381" algn="l" rtl="0" eaLnBrk="0" fontAlgn="base" hangingPunct="0">
      <a:spcBef>
        <a:spcPct val="30000"/>
      </a:spcBef>
      <a:spcAft>
        <a:spcPct val="0"/>
      </a:spcAft>
      <a:defRPr sz="2100" kern="1200">
        <a:solidFill>
          <a:schemeClr val="tx1"/>
        </a:solidFill>
        <a:latin typeface="+mn-lt"/>
        <a:ea typeface="+mn-ea"/>
        <a:cs typeface="+mn-cs"/>
      </a:defRPr>
    </a:lvl5pPr>
    <a:lvl6pPr marL="4081727" algn="l" defTabSz="1632688" rtl="0" eaLnBrk="1" latinLnBrk="0" hangingPunct="1">
      <a:defRPr sz="2100" kern="1200">
        <a:solidFill>
          <a:schemeClr val="tx1"/>
        </a:solidFill>
        <a:latin typeface="+mn-lt"/>
        <a:ea typeface="+mn-ea"/>
        <a:cs typeface="+mn-cs"/>
      </a:defRPr>
    </a:lvl6pPr>
    <a:lvl7pPr marL="4898068" algn="l" defTabSz="1632688" rtl="0" eaLnBrk="1" latinLnBrk="0" hangingPunct="1">
      <a:defRPr sz="2100" kern="1200">
        <a:solidFill>
          <a:schemeClr val="tx1"/>
        </a:solidFill>
        <a:latin typeface="+mn-lt"/>
        <a:ea typeface="+mn-ea"/>
        <a:cs typeface="+mn-cs"/>
      </a:defRPr>
    </a:lvl7pPr>
    <a:lvl8pPr marL="5714415" algn="l" defTabSz="1632688" rtl="0" eaLnBrk="1" latinLnBrk="0" hangingPunct="1">
      <a:defRPr sz="2100" kern="1200">
        <a:solidFill>
          <a:schemeClr val="tx1"/>
        </a:solidFill>
        <a:latin typeface="+mn-lt"/>
        <a:ea typeface="+mn-ea"/>
        <a:cs typeface="+mn-cs"/>
      </a:defRPr>
    </a:lvl8pPr>
    <a:lvl9pPr marL="6530766" algn="l" defTabSz="1632688" rtl="0" eaLnBrk="1" latinLnBrk="0" hangingPunct="1">
      <a:defRPr sz="21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Hello and welcome to the Actimize Fraud Documentation Video.</a:t>
            </a:r>
            <a:endParaRPr lang="en-IL" dirty="0"/>
          </a:p>
        </p:txBody>
      </p:sp>
      <p:sp>
        <p:nvSpPr>
          <p:cNvPr id="4" name="Slide Number Placeholder 3"/>
          <p:cNvSpPr>
            <a:spLocks noGrp="1"/>
          </p:cNvSpPr>
          <p:nvPr>
            <p:ph type="sldNum" sz="quarter" idx="5"/>
          </p:nvPr>
        </p:nvSpPr>
        <p:spPr/>
        <p:txBody>
          <a:bodyPr/>
          <a:lstStyle/>
          <a:p>
            <a:fld id="{91CB5D1C-0BF9-4756-B988-2362CB24F0AB}" type="slidenum">
              <a:rPr lang="he-IL" smtClean="0"/>
              <a:t>1</a:t>
            </a:fld>
            <a:endParaRPr lang="he-IL"/>
          </a:p>
        </p:txBody>
      </p:sp>
    </p:spTree>
    <p:extLst>
      <p:ext uri="{BB962C8B-B14F-4D97-AF65-F5344CB8AC3E}">
        <p14:creationId xmlns:p14="http://schemas.microsoft.com/office/powerpoint/2010/main" val="37440268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the </a:t>
            </a:r>
            <a:r>
              <a:rPr lang="en-US" b="1"/>
              <a:t>Data </a:t>
            </a:r>
            <a:r>
              <a:rPr lang="en-US" b="1" i="0">
                <a:solidFill>
                  <a:srgbClr val="404041"/>
                </a:solidFill>
                <a:effectLst/>
                <a:latin typeface="Open Sans" panose="020B0606030504020204" pitchFamily="34" charset="0"/>
              </a:rPr>
              <a:t>Stream Identifier </a:t>
            </a:r>
            <a:r>
              <a:rPr lang="en-US" b="0" i="0">
                <a:solidFill>
                  <a:srgbClr val="404041"/>
                </a:solidFill>
                <a:effectLst/>
                <a:latin typeface="Open Sans" panose="020B0606030504020204" pitchFamily="34" charset="0"/>
              </a:rPr>
              <a:t>field, select a data stream field from the existing data streams. This field is a mandatory field and should be unique.</a:t>
            </a:r>
          </a:p>
          <a:p>
            <a:r>
              <a:rPr lang="en-US"/>
              <a:t>In the </a:t>
            </a:r>
            <a:r>
              <a:rPr lang="en-US" b="1" i="0">
                <a:solidFill>
                  <a:srgbClr val="404041"/>
                </a:solidFill>
                <a:effectLst/>
                <a:latin typeface="Open Sans" panose="020B0606030504020204" pitchFamily="34" charset="0"/>
              </a:rPr>
              <a:t>Data Stream Name </a:t>
            </a:r>
            <a:r>
              <a:rPr lang="en-US" b="0" i="0">
                <a:solidFill>
                  <a:srgbClr val="404041"/>
                </a:solidFill>
                <a:effectLst/>
                <a:latin typeface="Open Sans" panose="020B0606030504020204" pitchFamily="34" charset="0"/>
              </a:rPr>
              <a:t>field, specify the business name to be displayed for the data stream. The value must be unique with maximum length of 50 character.</a:t>
            </a:r>
          </a:p>
          <a:p>
            <a:r>
              <a:rPr lang="en-US"/>
              <a:t>In the </a:t>
            </a:r>
            <a:r>
              <a:rPr lang="en-US" b="0" i="0">
                <a:solidFill>
                  <a:srgbClr val="404041"/>
                </a:solidFill>
                <a:effectLst/>
                <a:latin typeface="Open Sans" panose="020B0606030504020204" pitchFamily="34" charset="0"/>
              </a:rPr>
              <a:t>Description field, specify additional information related to the data stream.</a:t>
            </a:r>
            <a:endParaRPr lang="en-US"/>
          </a:p>
        </p:txBody>
      </p:sp>
      <p:sp>
        <p:nvSpPr>
          <p:cNvPr id="4" name="Slide Number Placeholder 3"/>
          <p:cNvSpPr>
            <a:spLocks noGrp="1"/>
          </p:cNvSpPr>
          <p:nvPr>
            <p:ph type="sldNum" sz="quarter" idx="5"/>
          </p:nvPr>
        </p:nvSpPr>
        <p:spPr/>
        <p:txBody>
          <a:bodyPr/>
          <a:lstStyle/>
          <a:p>
            <a:pPr>
              <a:defRPr/>
            </a:pPr>
            <a:fld id="{24DA442A-3246-44B5-AD22-F80ADB16E3FC}" type="slidenum">
              <a:rPr lang="en-US" smtClean="0"/>
              <a:pPr>
                <a:defRPr/>
              </a:pPr>
              <a:t>10</a:t>
            </a:fld>
            <a:endParaRPr lang="en-US"/>
          </a:p>
        </p:txBody>
      </p:sp>
    </p:spTree>
    <p:extLst>
      <p:ext uri="{BB962C8B-B14F-4D97-AF65-F5344CB8AC3E}">
        <p14:creationId xmlns:p14="http://schemas.microsoft.com/office/powerpoint/2010/main" val="22721008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Once you define a data stream, </a:t>
            </a:r>
            <a:r>
              <a:rPr lang="en-US" b="0" i="0">
                <a:solidFill>
                  <a:srgbClr val="404041"/>
                </a:solidFill>
                <a:effectLst/>
                <a:latin typeface="Open Sans" panose="020B0606030504020204" pitchFamily="34" charset="0"/>
              </a:rPr>
              <a:t>Click the arrow icon in the first column to configure fields further for the data streams.</a:t>
            </a:r>
            <a:r>
              <a:rPr lang="en-US"/>
              <a:t> </a:t>
            </a:r>
            <a:r>
              <a:rPr lang="en-US" b="0" i="0">
                <a:solidFill>
                  <a:srgbClr val="404041"/>
                </a:solidFill>
                <a:effectLst/>
                <a:latin typeface="Open Sans" panose="020B0606030504020204" pitchFamily="34" charset="0"/>
              </a:rPr>
              <a:t>The </a:t>
            </a:r>
            <a:r>
              <a:rPr lang="en-US" b="1" i="0">
                <a:solidFill>
                  <a:srgbClr val="404041"/>
                </a:solidFill>
                <a:effectLst/>
                <a:latin typeface="Open Sans" panose="020B0606030504020204" pitchFamily="34" charset="0"/>
              </a:rPr>
              <a:t>Data Elements </a:t>
            </a:r>
            <a:r>
              <a:rPr lang="en-US" b="0" i="0">
                <a:solidFill>
                  <a:srgbClr val="404041"/>
                </a:solidFill>
                <a:effectLst/>
                <a:latin typeface="Open Sans" panose="020B0606030504020204" pitchFamily="34" charset="0"/>
              </a:rPr>
              <a:t>and </a:t>
            </a:r>
            <a:r>
              <a:rPr lang="en-US" b="1" i="0">
                <a:solidFill>
                  <a:srgbClr val="404041"/>
                </a:solidFill>
                <a:effectLst/>
                <a:latin typeface="Open Sans" panose="020B0606030504020204" pitchFamily="34" charset="0"/>
              </a:rPr>
              <a:t>Detection Process </a:t>
            </a:r>
            <a:r>
              <a:rPr lang="en-US" b="0" i="0">
                <a:solidFill>
                  <a:srgbClr val="404041"/>
                </a:solidFill>
                <a:effectLst/>
                <a:latin typeface="Open Sans" panose="020B0606030504020204" pitchFamily="34" charset="0"/>
              </a:rPr>
              <a:t>tabs are displayed.</a:t>
            </a:r>
            <a:endParaRPr lang="en-US"/>
          </a:p>
        </p:txBody>
      </p:sp>
      <p:sp>
        <p:nvSpPr>
          <p:cNvPr id="4" name="Slide Number Placeholder 3"/>
          <p:cNvSpPr>
            <a:spLocks noGrp="1"/>
          </p:cNvSpPr>
          <p:nvPr>
            <p:ph type="sldNum" sz="quarter" idx="5"/>
          </p:nvPr>
        </p:nvSpPr>
        <p:spPr/>
        <p:txBody>
          <a:bodyPr/>
          <a:lstStyle/>
          <a:p>
            <a:pPr>
              <a:defRPr/>
            </a:pPr>
            <a:fld id="{24DA442A-3246-44B5-AD22-F80ADB16E3FC}" type="slidenum">
              <a:rPr lang="en-US" smtClean="0"/>
              <a:pPr>
                <a:defRPr/>
              </a:pPr>
              <a:t>11</a:t>
            </a:fld>
            <a:endParaRPr lang="en-US"/>
          </a:p>
        </p:txBody>
      </p:sp>
    </p:spTree>
    <p:extLst>
      <p:ext uri="{BB962C8B-B14F-4D97-AF65-F5344CB8AC3E}">
        <p14:creationId xmlns:p14="http://schemas.microsoft.com/office/powerpoint/2010/main" val="17384524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In the Data Elements tab, </a:t>
            </a:r>
            <a:r>
              <a:rPr lang="en-US" b="0" i="0" dirty="0">
                <a:solidFill>
                  <a:srgbClr val="404041"/>
                </a:solidFill>
                <a:effectLst/>
                <a:latin typeface="Open Sans" panose="020B0606030504020204" pitchFamily="34" charset="0"/>
              </a:rPr>
              <a:t>Click the </a:t>
            </a:r>
            <a:r>
              <a:rPr lang="en-US" b="1" i="0" dirty="0">
                <a:solidFill>
                  <a:srgbClr val="404041"/>
                </a:solidFill>
                <a:effectLst/>
                <a:latin typeface="Open Sans" panose="020B0606030504020204" pitchFamily="34" charset="0"/>
              </a:rPr>
              <a:t>Add item to list Data Elements (+) </a:t>
            </a:r>
            <a:r>
              <a:rPr lang="en-US" b="0" i="0" dirty="0">
                <a:solidFill>
                  <a:srgbClr val="404041"/>
                </a:solidFill>
                <a:effectLst/>
                <a:latin typeface="Open Sans" panose="020B0606030504020204" pitchFamily="34" charset="0"/>
              </a:rPr>
              <a:t>icon to specify various information like Key Identifier, which is the key in JSON string, Business Name displayed on Policy Manager and Analytics Authoring Environment, data type and Scrambling method when the data is persisted into ADLs.</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b="0" i="0" dirty="0">
              <a:solidFill>
                <a:srgbClr val="404041"/>
              </a:solidFill>
              <a:effectLst/>
              <a:latin typeface="Open Sans" panose="020B0606030504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b="0" i="0" dirty="0">
                <a:solidFill>
                  <a:srgbClr val="404041"/>
                </a:solidFill>
                <a:effectLst/>
                <a:latin typeface="Open Sans" panose="020B0606030504020204" pitchFamily="34" charset="0"/>
              </a:rPr>
              <a:t>Based on the new Data Stream field's data type, you can map a Data Stream field with a relevant Client field in the IFM data model.</a:t>
            </a:r>
            <a:endParaRPr lang="en-US" dirty="0"/>
          </a:p>
        </p:txBody>
      </p:sp>
      <p:sp>
        <p:nvSpPr>
          <p:cNvPr id="4" name="Slide Number Placeholder 3"/>
          <p:cNvSpPr>
            <a:spLocks noGrp="1"/>
          </p:cNvSpPr>
          <p:nvPr>
            <p:ph type="sldNum" sz="quarter" idx="5"/>
          </p:nvPr>
        </p:nvSpPr>
        <p:spPr/>
        <p:txBody>
          <a:bodyPr/>
          <a:lstStyle/>
          <a:p>
            <a:pPr>
              <a:defRPr/>
            </a:pPr>
            <a:fld id="{24DA442A-3246-44B5-AD22-F80ADB16E3FC}" type="slidenum">
              <a:rPr lang="en-US" smtClean="0"/>
              <a:pPr>
                <a:defRPr/>
              </a:pPr>
              <a:t>12</a:t>
            </a:fld>
            <a:endParaRPr lang="en-US"/>
          </a:p>
        </p:txBody>
      </p:sp>
    </p:spTree>
    <p:extLst>
      <p:ext uri="{BB962C8B-B14F-4D97-AF65-F5344CB8AC3E}">
        <p14:creationId xmlns:p14="http://schemas.microsoft.com/office/powerpoint/2010/main" val="326936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Similarly, In the Data Elements tab, </a:t>
            </a:r>
            <a:r>
              <a:rPr lang="en-US" b="0" i="0">
                <a:solidFill>
                  <a:srgbClr val="404041"/>
                </a:solidFill>
                <a:effectLst/>
                <a:latin typeface="Open Sans" panose="020B0606030504020204" pitchFamily="34" charset="0"/>
              </a:rPr>
              <a:t>Click the </a:t>
            </a:r>
            <a:r>
              <a:rPr lang="en-US" b="1" i="0">
                <a:solidFill>
                  <a:srgbClr val="404041"/>
                </a:solidFill>
                <a:effectLst/>
                <a:latin typeface="Open Sans" panose="020B0606030504020204" pitchFamily="34" charset="0"/>
              </a:rPr>
              <a:t>Add item to list Data Elements (+) </a:t>
            </a:r>
            <a:r>
              <a:rPr lang="en-US" b="0" i="0">
                <a:solidFill>
                  <a:srgbClr val="404041"/>
                </a:solidFill>
                <a:effectLst/>
                <a:latin typeface="Open Sans" panose="020B0606030504020204" pitchFamily="34" charset="0"/>
              </a:rPr>
              <a:t>icon and specify the required detection process for the data stream.</a:t>
            </a:r>
          </a:p>
          <a:p>
            <a:endParaRPr lang="en-US" b="0" i="0">
              <a:solidFill>
                <a:srgbClr val="404041"/>
              </a:solidFill>
              <a:effectLst/>
              <a:latin typeface="Open Sans" panose="020B0606030504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t>Once a data stream is configured, its fields are displayed in policy manager rules, profile and rule contexts in the same way as out-of-the-box IFM fields. </a:t>
            </a:r>
          </a:p>
          <a:p>
            <a:endParaRPr lang="en-US"/>
          </a:p>
        </p:txBody>
      </p:sp>
      <p:sp>
        <p:nvSpPr>
          <p:cNvPr id="4" name="Slide Number Placeholder 3"/>
          <p:cNvSpPr>
            <a:spLocks noGrp="1"/>
          </p:cNvSpPr>
          <p:nvPr>
            <p:ph type="sldNum" sz="quarter" idx="5"/>
          </p:nvPr>
        </p:nvSpPr>
        <p:spPr/>
        <p:txBody>
          <a:bodyPr/>
          <a:lstStyle/>
          <a:p>
            <a:pPr>
              <a:defRPr/>
            </a:pPr>
            <a:fld id="{24DA442A-3246-44B5-AD22-F80ADB16E3FC}" type="slidenum">
              <a:rPr lang="en-US" smtClean="0"/>
              <a:pPr>
                <a:defRPr/>
              </a:pPr>
              <a:t>13</a:t>
            </a:fld>
            <a:endParaRPr lang="en-US"/>
          </a:p>
        </p:txBody>
      </p:sp>
    </p:spTree>
    <p:extLst>
      <p:ext uri="{BB962C8B-B14F-4D97-AF65-F5344CB8AC3E}">
        <p14:creationId xmlns:p14="http://schemas.microsoft.com/office/powerpoint/2010/main" val="40372369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Thank you for your time. For more information about any of the Actimize solutions, visit the NICE Actimize DOC Center.</a:t>
            </a:r>
          </a:p>
        </p:txBody>
      </p:sp>
      <p:sp>
        <p:nvSpPr>
          <p:cNvPr id="4" name="Slide Number Placeholder 3"/>
          <p:cNvSpPr>
            <a:spLocks noGrp="1"/>
          </p:cNvSpPr>
          <p:nvPr>
            <p:ph type="sldNum" sz="quarter" idx="5"/>
          </p:nvPr>
        </p:nvSpPr>
        <p:spPr/>
        <p:txBody>
          <a:bodyPr/>
          <a:lstStyle/>
          <a:p>
            <a:pPr>
              <a:defRPr/>
            </a:pPr>
            <a:fld id="{24DA442A-3246-44B5-AD22-F80ADB16E3FC}" type="slidenum">
              <a:rPr lang="en-US" smtClean="0"/>
              <a:pPr>
                <a:defRPr/>
              </a:pPr>
              <a:t>14</a:t>
            </a:fld>
            <a:endParaRPr lang="en-US"/>
          </a:p>
        </p:txBody>
      </p:sp>
    </p:spTree>
    <p:extLst>
      <p:ext uri="{BB962C8B-B14F-4D97-AF65-F5344CB8AC3E}">
        <p14:creationId xmlns:p14="http://schemas.microsoft.com/office/powerpoint/2010/main" val="28421620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b="0" dirty="0"/>
              <a:t>This video talks </a:t>
            </a:r>
            <a:r>
              <a:rPr lang="en-US" b="0"/>
              <a:t>about </a:t>
            </a:r>
            <a:r>
              <a:rPr lang="en-US" sz="2000">
                <a:solidFill>
                  <a:srgbClr val="404041"/>
                </a:solidFill>
                <a:latin typeface="Open Sans" panose="020B0606030504020204" pitchFamily="34" charset="0"/>
              </a:rPr>
              <a:t>Understanding </a:t>
            </a:r>
            <a:r>
              <a:rPr lang="en-US" sz="2000" dirty="0">
                <a:solidFill>
                  <a:srgbClr val="404041"/>
                </a:solidFill>
                <a:latin typeface="Open Sans" panose="020B0606030504020204" pitchFamily="34" charset="0"/>
              </a:rPr>
              <a:t>integration of semi-structured data streams in IFM Component</a:t>
            </a:r>
            <a:r>
              <a:rPr lang="en-US" b="0" dirty="0"/>
              <a:t>. </a:t>
            </a:r>
          </a:p>
          <a:p>
            <a:endParaRPr lang="en-US" b="0" dirty="0">
              <a:highlight>
                <a:srgbClr val="FFFF00"/>
              </a:highlight>
            </a:endParaRPr>
          </a:p>
          <a:p>
            <a:r>
              <a:rPr lang="en-US" b="0" dirty="0">
                <a:solidFill>
                  <a:srgbClr val="E15A0E"/>
                </a:solidFill>
                <a:highlight>
                  <a:srgbClr val="FFFF00"/>
                </a:highlight>
              </a:rPr>
              <a:t>In this video we’ll talk about how </a:t>
            </a:r>
            <a:r>
              <a:rPr lang="en-US" sz="2000" dirty="0"/>
              <a:t>Data stream integration works and the required configurations for the same</a:t>
            </a:r>
            <a:r>
              <a:rPr lang="en-US" b="0" dirty="0">
                <a:solidFill>
                  <a:srgbClr val="FF0000"/>
                </a:solidFill>
                <a:highlight>
                  <a:srgbClr val="FFFF00"/>
                </a:highlight>
              </a:rPr>
              <a:t>.</a:t>
            </a:r>
            <a:endParaRPr lang="en-IL" b="0" dirty="0">
              <a:solidFill>
                <a:srgbClr val="FF0000"/>
              </a:solidFill>
              <a:highlight>
                <a:srgbClr val="FFFF00"/>
              </a:highlight>
            </a:endParaRPr>
          </a:p>
        </p:txBody>
      </p:sp>
      <p:sp>
        <p:nvSpPr>
          <p:cNvPr id="4" name="Slide Number Placeholder 3"/>
          <p:cNvSpPr>
            <a:spLocks noGrp="1"/>
          </p:cNvSpPr>
          <p:nvPr>
            <p:ph type="sldNum" sz="quarter" idx="5"/>
          </p:nvPr>
        </p:nvSpPr>
        <p:spPr/>
        <p:txBody>
          <a:bodyPr/>
          <a:lstStyle/>
          <a:p>
            <a:pPr>
              <a:defRPr/>
            </a:pPr>
            <a:fld id="{24DA442A-3246-44B5-AD22-F80ADB16E3FC}" type="slidenum">
              <a:rPr lang="en-US" smtClean="0"/>
              <a:pPr>
                <a:defRPr/>
              </a:pPr>
              <a:t>2</a:t>
            </a:fld>
            <a:endParaRPr lang="en-US"/>
          </a:p>
        </p:txBody>
      </p:sp>
    </p:spTree>
    <p:extLst>
      <p:ext uri="{BB962C8B-B14F-4D97-AF65-F5344CB8AC3E}">
        <p14:creationId xmlns:p14="http://schemas.microsoft.com/office/powerpoint/2010/main" val="20984441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t>IFM enables customer </a:t>
            </a:r>
            <a:r>
              <a:rPr lang="en-US" sz="2000"/>
              <a:t>to map semi-structured data stream fields to master feed client fields. The mapped fields can later be used when defining policy manager rules, Profiles and Rule components using Platform Lists.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2000"/>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2000"/>
              <a:t>In order to do that, the data streams must be configured in either in the platform lists or in the </a:t>
            </a:r>
            <a:r>
              <a:rPr lang="en-US" sz="2800" b="1"/>
              <a:t>FF_dataStreamClientFieldMapping.ini </a:t>
            </a:r>
            <a:r>
              <a:rPr lang="en-US" sz="2800"/>
              <a:t>file</a:t>
            </a:r>
            <a:r>
              <a:rPr lang="en-US" sz="2000"/>
              <a:t> available in the </a:t>
            </a:r>
            <a:r>
              <a:rPr lang="en-US" sz="1600" b="0" i="0">
                <a:solidFill>
                  <a:srgbClr val="404041"/>
                </a:solidFill>
                <a:effectLst/>
                <a:latin typeface="Open Sans" panose="020B0606030504020204" pitchFamily="34" charset="0"/>
              </a:rPr>
              <a:t>AIS instance folder.</a:t>
            </a:r>
            <a:r>
              <a:rPr lang="en-US" sz="2000"/>
              <a:t>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2000"/>
          </a:p>
          <a:p>
            <a:endParaRPr lang="en-US"/>
          </a:p>
        </p:txBody>
      </p:sp>
      <p:sp>
        <p:nvSpPr>
          <p:cNvPr id="4" name="Slide Number Placeholder 3"/>
          <p:cNvSpPr>
            <a:spLocks noGrp="1"/>
          </p:cNvSpPr>
          <p:nvPr>
            <p:ph type="sldNum" sz="quarter" idx="5"/>
          </p:nvPr>
        </p:nvSpPr>
        <p:spPr/>
        <p:txBody>
          <a:bodyPr/>
          <a:lstStyle/>
          <a:p>
            <a:pPr>
              <a:defRPr/>
            </a:pPr>
            <a:fld id="{24DA442A-3246-44B5-AD22-F80ADB16E3FC}" type="slidenum">
              <a:rPr lang="en-US" smtClean="0"/>
              <a:pPr>
                <a:defRPr/>
              </a:pPr>
              <a:t>3</a:t>
            </a:fld>
            <a:endParaRPr lang="en-US"/>
          </a:p>
        </p:txBody>
      </p:sp>
    </p:spTree>
    <p:extLst>
      <p:ext uri="{BB962C8B-B14F-4D97-AF65-F5344CB8AC3E}">
        <p14:creationId xmlns:p14="http://schemas.microsoft.com/office/powerpoint/2010/main" val="19724063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an example of the FF_dataStreamClientFieldMapping.ini file.</a:t>
            </a:r>
          </a:p>
          <a:p>
            <a:endParaRPr lang="en-US" dirty="0"/>
          </a:p>
        </p:txBody>
      </p:sp>
      <p:sp>
        <p:nvSpPr>
          <p:cNvPr id="4" name="Slide Number Placeholder 3"/>
          <p:cNvSpPr>
            <a:spLocks noGrp="1"/>
          </p:cNvSpPr>
          <p:nvPr>
            <p:ph type="sldNum" sz="quarter" idx="5"/>
          </p:nvPr>
        </p:nvSpPr>
        <p:spPr/>
        <p:txBody>
          <a:bodyPr/>
          <a:lstStyle/>
          <a:p>
            <a:pPr>
              <a:defRPr/>
            </a:pPr>
            <a:fld id="{24DA442A-3246-44B5-AD22-F80ADB16E3FC}" type="slidenum">
              <a:rPr lang="en-US" smtClean="0"/>
              <a:pPr>
                <a:defRPr/>
              </a:pPr>
              <a:t>4</a:t>
            </a:fld>
            <a:endParaRPr lang="en-US"/>
          </a:p>
        </p:txBody>
      </p:sp>
    </p:spTree>
    <p:extLst>
      <p:ext uri="{BB962C8B-B14F-4D97-AF65-F5344CB8AC3E}">
        <p14:creationId xmlns:p14="http://schemas.microsoft.com/office/powerpoint/2010/main" val="58653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Platform list in </a:t>
            </a:r>
            <a:r>
              <a:rPr lang="en-US" dirty="0" err="1"/>
              <a:t>Actone</a:t>
            </a:r>
            <a:r>
              <a:rPr lang="en-US" dirty="0"/>
              <a:t> or FF_dataStreamClientFieldMapping.ini file, that is depends on the value set for </a:t>
            </a:r>
            <a:r>
              <a:rPr lang="en-US" b="1" i="0" dirty="0" err="1">
                <a:solidFill>
                  <a:srgbClr val="404041"/>
                </a:solidFill>
                <a:effectLst/>
                <a:latin typeface="Open Sans" panose="020B0606030504020204" pitchFamily="34" charset="0"/>
              </a:rPr>
              <a:t>FF_enableDataStreamClientFieldIniFileMapping</a:t>
            </a:r>
            <a:r>
              <a:rPr lang="en-US" b="0" i="0" dirty="0">
                <a:solidFill>
                  <a:srgbClr val="404041"/>
                </a:solidFill>
                <a:effectLst/>
                <a:latin typeface="Open Sans" panose="020B0606030504020204" pitchFamily="34" charset="0"/>
              </a:rPr>
              <a:t> parameter.</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FALSE then Mapping field Consider From ACTONE interface.</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The </a:t>
            </a:r>
            <a:r>
              <a:rPr lang="en-US" b="1" i="0" dirty="0" err="1">
                <a:solidFill>
                  <a:srgbClr val="404041"/>
                </a:solidFill>
                <a:effectLst/>
                <a:latin typeface="Open Sans" panose="020B0606030504020204" pitchFamily="34" charset="0"/>
              </a:rPr>
              <a:t>FF_enableDataStreamIntegration</a:t>
            </a:r>
            <a:r>
              <a:rPr lang="en-US" b="1" i="0" dirty="0">
                <a:solidFill>
                  <a:srgbClr val="404041"/>
                </a:solidFill>
                <a:effectLst/>
                <a:latin typeface="Open Sans" panose="020B0606030504020204" pitchFamily="34" charset="0"/>
              </a:rPr>
              <a:t> </a:t>
            </a:r>
            <a:r>
              <a:rPr lang="en-US" b="0" i="0" dirty="0">
                <a:solidFill>
                  <a:srgbClr val="404041"/>
                </a:solidFill>
                <a:effectLst/>
                <a:latin typeface="Open Sans" panose="020B0606030504020204" pitchFamily="34" charset="0"/>
              </a:rPr>
              <a:t>parameter must be set TRUE to enable the Data stream Integration feature.</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b="0" i="0" dirty="0">
              <a:solidFill>
                <a:srgbClr val="404041"/>
              </a:solidFill>
              <a:effectLst/>
              <a:latin typeface="Open Sans" panose="020B0606030504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b="0" i="0" dirty="0">
                <a:solidFill>
                  <a:srgbClr val="404041"/>
                </a:solidFill>
                <a:effectLst/>
                <a:latin typeface="Open Sans" panose="020B0606030504020204" pitchFamily="34" charset="0"/>
              </a:rPr>
              <a:t>Refer to the implementer guide to know more about other important parameters applicable for Data stream Integration.</a:t>
            </a:r>
            <a:endParaRPr lang="en-US" b="0"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a:defRPr/>
            </a:pPr>
            <a:fld id="{24DA442A-3246-44B5-AD22-F80ADB16E3FC}" type="slidenum">
              <a:rPr lang="en-US" smtClean="0"/>
              <a:pPr>
                <a:defRPr/>
              </a:pPr>
              <a:t>5</a:t>
            </a:fld>
            <a:endParaRPr lang="en-US"/>
          </a:p>
        </p:txBody>
      </p:sp>
    </p:spTree>
    <p:extLst>
      <p:ext uri="{BB962C8B-B14F-4D97-AF65-F5344CB8AC3E}">
        <p14:creationId xmlns:p14="http://schemas.microsoft.com/office/powerpoint/2010/main" val="27459597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b="0" i="0">
                <a:solidFill>
                  <a:srgbClr val="404041"/>
                </a:solidFill>
                <a:effectLst/>
                <a:latin typeface="Open Sans" panose="020B0606030504020204" pitchFamily="34" charset="0"/>
              </a:rPr>
              <a:t>Let’s deep dive into the platform lists in ActOne user interface.</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b="0" i="0">
              <a:solidFill>
                <a:srgbClr val="404041"/>
              </a:solidFill>
              <a:effectLst/>
              <a:latin typeface="Open Sans" panose="020B0606030504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b="0" i="0">
                <a:solidFill>
                  <a:srgbClr val="404041"/>
                </a:solidFill>
                <a:effectLst/>
                <a:latin typeface="Open Sans" panose="020B0606030504020204" pitchFamily="34" charset="0"/>
              </a:rPr>
              <a:t> Data Integration Manager, Data Elements, and Detection Process platform lists enables you to configure data streams.</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b="0" i="0">
              <a:solidFill>
                <a:srgbClr val="404041"/>
              </a:solidFill>
              <a:effectLst/>
              <a:latin typeface="Open Sans" panose="020B0606030504020204" pitchFamily="34" charset="0"/>
            </a:endParaRPr>
          </a:p>
          <a:p>
            <a:r>
              <a:rPr lang="en-US" b="0" i="0">
                <a:solidFill>
                  <a:srgbClr val="404041"/>
                </a:solidFill>
                <a:effectLst/>
                <a:latin typeface="Open Sans" panose="020B0606030504020204" pitchFamily="34" charset="0"/>
              </a:rPr>
              <a:t>Th</a:t>
            </a:r>
            <a:r>
              <a:rPr lang="en-US" b="1" i="0">
                <a:solidFill>
                  <a:srgbClr val="404041"/>
                </a:solidFill>
                <a:effectLst/>
                <a:latin typeface="Open Sans" panose="020B0606030504020204" pitchFamily="34" charset="0"/>
              </a:rPr>
              <a:t>e Data Integration Manager</a:t>
            </a:r>
            <a:r>
              <a:rPr lang="en-US" b="0" i="0">
                <a:solidFill>
                  <a:srgbClr val="404041"/>
                </a:solidFill>
                <a:effectLst/>
                <a:latin typeface="Open Sans" panose="020B0606030504020204" pitchFamily="34" charset="0"/>
              </a:rPr>
              <a:t> wizard allows you to configure the data stream and the fields that are flowing through the data stream.</a:t>
            </a:r>
          </a:p>
          <a:p>
            <a:endParaRPr lang="en-US" b="0" i="0">
              <a:solidFill>
                <a:srgbClr val="404041"/>
              </a:solidFill>
              <a:effectLst/>
              <a:latin typeface="Open Sans" panose="020B0606030504020204" pitchFamily="34" charset="0"/>
            </a:endParaRPr>
          </a:p>
          <a:p>
            <a:r>
              <a:rPr lang="en-US" b="1" i="0">
                <a:solidFill>
                  <a:srgbClr val="404041"/>
                </a:solidFill>
                <a:effectLst/>
                <a:latin typeface="Open Sans" panose="020B0606030504020204" pitchFamily="34" charset="0"/>
              </a:rPr>
              <a:t>Data Elements</a:t>
            </a:r>
            <a:r>
              <a:rPr lang="en-US" b="0" i="0">
                <a:solidFill>
                  <a:srgbClr val="404041"/>
                </a:solidFill>
                <a:effectLst/>
                <a:latin typeface="Open Sans" panose="020B0606030504020204" pitchFamily="34" charset="0"/>
              </a:rPr>
              <a:t> and </a:t>
            </a:r>
            <a:r>
              <a:rPr lang="en-US" b="1" i="0">
                <a:solidFill>
                  <a:srgbClr val="404041"/>
                </a:solidFill>
                <a:effectLst/>
                <a:latin typeface="Open Sans" panose="020B0606030504020204" pitchFamily="34" charset="0"/>
              </a:rPr>
              <a:t>Detection Process </a:t>
            </a:r>
            <a:r>
              <a:rPr lang="en-US" b="0" i="0">
                <a:solidFill>
                  <a:srgbClr val="404041"/>
                </a:solidFill>
                <a:effectLst/>
                <a:latin typeface="Open Sans" panose="020B0606030504020204" pitchFamily="34" charset="0"/>
              </a:rPr>
              <a:t>platform lists are nested within the Data Integration Manager. These lists can be updated independently as well. </a:t>
            </a:r>
            <a:endParaRPr lang="en-US"/>
          </a:p>
        </p:txBody>
      </p:sp>
      <p:sp>
        <p:nvSpPr>
          <p:cNvPr id="4" name="Slide Number Placeholder 3"/>
          <p:cNvSpPr>
            <a:spLocks noGrp="1"/>
          </p:cNvSpPr>
          <p:nvPr>
            <p:ph type="sldNum" sz="quarter" idx="5"/>
          </p:nvPr>
        </p:nvSpPr>
        <p:spPr/>
        <p:txBody>
          <a:bodyPr/>
          <a:lstStyle/>
          <a:p>
            <a:pPr>
              <a:defRPr/>
            </a:pPr>
            <a:fld id="{24DA442A-3246-44B5-AD22-F80ADB16E3FC}" type="slidenum">
              <a:rPr lang="en-US" smtClean="0"/>
              <a:pPr>
                <a:defRPr/>
              </a:pPr>
              <a:t>6</a:t>
            </a:fld>
            <a:endParaRPr lang="en-US"/>
          </a:p>
        </p:txBody>
      </p:sp>
    </p:spTree>
    <p:extLst>
      <p:ext uri="{BB962C8B-B14F-4D97-AF65-F5344CB8AC3E}">
        <p14:creationId xmlns:p14="http://schemas.microsoft.com/office/powerpoint/2010/main" val="3385365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Now, let’s see how to </a:t>
            </a:r>
            <a:r>
              <a:rPr lang="en-US" b="1" i="0">
                <a:solidFill>
                  <a:srgbClr val="404041"/>
                </a:solidFill>
                <a:effectLst/>
                <a:latin typeface="Open Sans" panose="020B0606030504020204" pitchFamily="34" charset="0"/>
              </a:rPr>
              <a:t>Configure Platform Lists for Data Streams. </a:t>
            </a:r>
          </a:p>
          <a:p>
            <a:endParaRPr lang="en-US" b="1" i="0">
              <a:solidFill>
                <a:srgbClr val="404041"/>
              </a:solidFill>
              <a:effectLst/>
              <a:latin typeface="Open Sans" panose="020B0606030504020204" pitchFamily="34" charset="0"/>
            </a:endParaRPr>
          </a:p>
          <a:p>
            <a:r>
              <a:rPr lang="en-US"/>
              <a:t>Once you log on to ActOne, </a:t>
            </a:r>
            <a:r>
              <a:rPr lang="en-US" b="0" i="0">
                <a:solidFill>
                  <a:srgbClr val="404041"/>
                </a:solidFill>
                <a:effectLst/>
                <a:latin typeface="Open Sans" panose="020B0606030504020204" pitchFamily="34" charset="0"/>
              </a:rPr>
              <a:t> Go to the </a:t>
            </a:r>
            <a:r>
              <a:rPr lang="en-US" b="1" i="0">
                <a:solidFill>
                  <a:srgbClr val="404041"/>
                </a:solidFill>
                <a:effectLst/>
                <a:latin typeface="Open Sans" panose="020B0606030504020204" pitchFamily="34" charset="0"/>
              </a:rPr>
              <a:t>Settings</a:t>
            </a:r>
            <a:r>
              <a:rPr lang="en-US" b="0" i="0">
                <a:solidFill>
                  <a:srgbClr val="404041"/>
                </a:solidFill>
                <a:effectLst/>
                <a:latin typeface="Open Sans" panose="020B0606030504020204" pitchFamily="34" charset="0"/>
              </a:rPr>
              <a:t> tab and select </a:t>
            </a:r>
            <a:r>
              <a:rPr lang="en-US" b="1" i="0">
                <a:solidFill>
                  <a:srgbClr val="404041"/>
                </a:solidFill>
                <a:effectLst/>
                <a:latin typeface="Open Sans" panose="020B0606030504020204" pitchFamily="34" charset="0"/>
              </a:rPr>
              <a:t>Platform Lists</a:t>
            </a:r>
            <a:r>
              <a:rPr lang="en-US" b="0" i="0">
                <a:solidFill>
                  <a:srgbClr val="404041"/>
                </a:solidFill>
                <a:effectLst/>
                <a:latin typeface="Open Sans" panose="020B0606030504020204" pitchFamily="34" charset="0"/>
              </a:rPr>
              <a:t>.</a:t>
            </a:r>
            <a:endParaRPr lang="en-US"/>
          </a:p>
        </p:txBody>
      </p:sp>
      <p:sp>
        <p:nvSpPr>
          <p:cNvPr id="4" name="Slide Number Placeholder 3"/>
          <p:cNvSpPr>
            <a:spLocks noGrp="1"/>
          </p:cNvSpPr>
          <p:nvPr>
            <p:ph type="sldNum" sz="quarter" idx="5"/>
          </p:nvPr>
        </p:nvSpPr>
        <p:spPr/>
        <p:txBody>
          <a:bodyPr/>
          <a:lstStyle/>
          <a:p>
            <a:pPr>
              <a:defRPr/>
            </a:pPr>
            <a:fld id="{24DA442A-3246-44B5-AD22-F80ADB16E3FC}" type="slidenum">
              <a:rPr lang="en-US" smtClean="0"/>
              <a:pPr>
                <a:defRPr/>
              </a:pPr>
              <a:t>7</a:t>
            </a:fld>
            <a:endParaRPr lang="en-US"/>
          </a:p>
        </p:txBody>
      </p:sp>
    </p:spTree>
    <p:extLst>
      <p:ext uri="{BB962C8B-B14F-4D97-AF65-F5344CB8AC3E}">
        <p14:creationId xmlns:p14="http://schemas.microsoft.com/office/powerpoint/2010/main" val="24415184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a:solidFill>
                  <a:srgbClr val="404041"/>
                </a:solidFill>
                <a:effectLst/>
                <a:latin typeface="Open Sans" panose="020B0606030504020204" pitchFamily="34" charset="0"/>
              </a:rPr>
              <a:t>From the Platform List Items select </a:t>
            </a:r>
            <a:r>
              <a:rPr lang="en-US" b="1" i="0">
                <a:solidFill>
                  <a:srgbClr val="404041"/>
                </a:solidFill>
                <a:effectLst/>
                <a:latin typeface="Open Sans" panose="020B0606030504020204" pitchFamily="34" charset="0"/>
              </a:rPr>
              <a:t>Data Integration Manager</a:t>
            </a:r>
            <a:endParaRPr lang="en-US"/>
          </a:p>
        </p:txBody>
      </p:sp>
      <p:sp>
        <p:nvSpPr>
          <p:cNvPr id="4" name="Slide Number Placeholder 3"/>
          <p:cNvSpPr>
            <a:spLocks noGrp="1"/>
          </p:cNvSpPr>
          <p:nvPr>
            <p:ph type="sldNum" sz="quarter" idx="5"/>
          </p:nvPr>
        </p:nvSpPr>
        <p:spPr/>
        <p:txBody>
          <a:bodyPr/>
          <a:lstStyle/>
          <a:p>
            <a:pPr>
              <a:defRPr/>
            </a:pPr>
            <a:fld id="{24DA442A-3246-44B5-AD22-F80ADB16E3FC}" type="slidenum">
              <a:rPr lang="en-US" smtClean="0"/>
              <a:pPr>
                <a:defRPr/>
              </a:pPr>
              <a:t>8</a:t>
            </a:fld>
            <a:endParaRPr lang="en-US"/>
          </a:p>
        </p:txBody>
      </p:sp>
    </p:spTree>
    <p:extLst>
      <p:ext uri="{BB962C8B-B14F-4D97-AF65-F5344CB8AC3E}">
        <p14:creationId xmlns:p14="http://schemas.microsoft.com/office/powerpoint/2010/main" val="33290272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404041"/>
                </a:solidFill>
                <a:effectLst/>
                <a:latin typeface="Open Sans" panose="020B0606030504020204" pitchFamily="34" charset="0"/>
              </a:rPr>
              <a:t>Click the </a:t>
            </a:r>
            <a:r>
              <a:rPr lang="en-US" b="1" i="0" dirty="0">
                <a:solidFill>
                  <a:srgbClr val="404041"/>
                </a:solidFill>
                <a:effectLst/>
                <a:latin typeface="Open Sans" panose="020B0606030504020204" pitchFamily="34" charset="0"/>
              </a:rPr>
              <a:t>new item </a:t>
            </a:r>
            <a:r>
              <a:rPr lang="en-US" b="0" i="0" dirty="0">
                <a:solidFill>
                  <a:srgbClr val="404041"/>
                </a:solidFill>
                <a:effectLst/>
                <a:latin typeface="Open Sans" panose="020B0606030504020204" pitchFamily="34" charset="0"/>
              </a:rPr>
              <a:t>icon to add a new platform list. </a:t>
            </a:r>
          </a:p>
          <a:p>
            <a:r>
              <a:rPr lang="en-US" dirty="0"/>
              <a:t>It opens the </a:t>
            </a:r>
            <a:r>
              <a:rPr lang="en-US" b="1" dirty="0"/>
              <a:t>New Platform List Item </a:t>
            </a:r>
            <a:r>
              <a:rPr lang="en-US" dirty="0"/>
              <a:t>wizard.</a:t>
            </a:r>
          </a:p>
        </p:txBody>
      </p:sp>
      <p:sp>
        <p:nvSpPr>
          <p:cNvPr id="4" name="Slide Number Placeholder 3"/>
          <p:cNvSpPr>
            <a:spLocks noGrp="1"/>
          </p:cNvSpPr>
          <p:nvPr>
            <p:ph type="sldNum" sz="quarter" idx="5"/>
          </p:nvPr>
        </p:nvSpPr>
        <p:spPr/>
        <p:txBody>
          <a:bodyPr/>
          <a:lstStyle/>
          <a:p>
            <a:pPr>
              <a:defRPr/>
            </a:pPr>
            <a:fld id="{24DA442A-3246-44B5-AD22-F80ADB16E3FC}" type="slidenum">
              <a:rPr lang="en-US" smtClean="0"/>
              <a:pPr>
                <a:defRPr/>
              </a:pPr>
              <a:t>9</a:t>
            </a:fld>
            <a:endParaRPr lang="en-US"/>
          </a:p>
        </p:txBody>
      </p:sp>
    </p:spTree>
    <p:extLst>
      <p:ext uri="{BB962C8B-B14F-4D97-AF65-F5344CB8AC3E}">
        <p14:creationId xmlns:p14="http://schemas.microsoft.com/office/powerpoint/2010/main" val="7249979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25_Title Opening Slide">
    <p:spTree>
      <p:nvGrpSpPr>
        <p:cNvPr id="1" name=""/>
        <p:cNvGrpSpPr/>
        <p:nvPr/>
      </p:nvGrpSpPr>
      <p:grpSpPr>
        <a:xfrm>
          <a:off x="0" y="0"/>
          <a:ext cx="0" cy="0"/>
          <a:chOff x="0" y="0"/>
          <a:chExt cx="0" cy="0"/>
        </a:xfrm>
      </p:grpSpPr>
      <p:grpSp>
        <p:nvGrpSpPr>
          <p:cNvPr id="24" name="Group 23"/>
          <p:cNvGrpSpPr/>
          <p:nvPr userDrawn="1"/>
        </p:nvGrpSpPr>
        <p:grpSpPr>
          <a:xfrm>
            <a:off x="0" y="-33338"/>
            <a:ext cx="18294351" cy="10334626"/>
            <a:chOff x="0" y="-33338"/>
            <a:chExt cx="18294351" cy="10334626"/>
          </a:xfrm>
        </p:grpSpPr>
        <p:sp>
          <p:nvSpPr>
            <p:cNvPr id="19" name="Freeform 11"/>
            <p:cNvSpPr>
              <a:spLocks/>
            </p:cNvSpPr>
            <p:nvPr userDrawn="1"/>
          </p:nvSpPr>
          <p:spPr bwMode="auto">
            <a:xfrm>
              <a:off x="13790613" y="-33338"/>
              <a:ext cx="4503738" cy="10334626"/>
            </a:xfrm>
            <a:custGeom>
              <a:avLst/>
              <a:gdLst>
                <a:gd name="T0" fmla="*/ 1417 w 1417"/>
                <a:gd name="T1" fmla="*/ 0 h 3250"/>
                <a:gd name="T2" fmla="*/ 1243 w 1417"/>
                <a:gd name="T3" fmla="*/ 0 h 3250"/>
                <a:gd name="T4" fmla="*/ 0 w 1417"/>
                <a:gd name="T5" fmla="*/ 2159 h 3250"/>
                <a:gd name="T6" fmla="*/ 615 w 1417"/>
                <a:gd name="T7" fmla="*/ 3250 h 3250"/>
                <a:gd name="T8" fmla="*/ 1417 w 1417"/>
                <a:gd name="T9" fmla="*/ 3250 h 3250"/>
                <a:gd name="T10" fmla="*/ 1417 w 1417"/>
                <a:gd name="T11" fmla="*/ 0 h 3250"/>
              </a:gdLst>
              <a:ahLst/>
              <a:cxnLst>
                <a:cxn ang="0">
                  <a:pos x="T0" y="T1"/>
                </a:cxn>
                <a:cxn ang="0">
                  <a:pos x="T2" y="T3"/>
                </a:cxn>
                <a:cxn ang="0">
                  <a:pos x="T4" y="T5"/>
                </a:cxn>
                <a:cxn ang="0">
                  <a:pos x="T6" y="T7"/>
                </a:cxn>
                <a:cxn ang="0">
                  <a:pos x="T8" y="T9"/>
                </a:cxn>
                <a:cxn ang="0">
                  <a:pos x="T10" y="T11"/>
                </a:cxn>
              </a:cxnLst>
              <a:rect l="0" t="0" r="r" b="b"/>
              <a:pathLst>
                <a:path w="1417" h="3250">
                  <a:moveTo>
                    <a:pt x="1417" y="0"/>
                  </a:moveTo>
                  <a:cubicBezTo>
                    <a:pt x="1243" y="0"/>
                    <a:pt x="1243" y="0"/>
                    <a:pt x="1243" y="0"/>
                  </a:cubicBezTo>
                  <a:cubicBezTo>
                    <a:pt x="660" y="585"/>
                    <a:pt x="237" y="1326"/>
                    <a:pt x="0" y="2159"/>
                  </a:cubicBezTo>
                  <a:cubicBezTo>
                    <a:pt x="615" y="3250"/>
                    <a:pt x="615" y="3250"/>
                    <a:pt x="615" y="3250"/>
                  </a:cubicBezTo>
                  <a:cubicBezTo>
                    <a:pt x="1417" y="3250"/>
                    <a:pt x="1417" y="3250"/>
                    <a:pt x="1417" y="3250"/>
                  </a:cubicBezTo>
                  <a:cubicBezTo>
                    <a:pt x="1417" y="0"/>
                    <a:pt x="1417" y="0"/>
                    <a:pt x="1417" y="0"/>
                  </a:cubicBezTo>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a:p>
          </p:txBody>
        </p:sp>
        <p:sp>
          <p:nvSpPr>
            <p:cNvPr id="22" name="Freeform 12"/>
            <p:cNvSpPr>
              <a:spLocks/>
            </p:cNvSpPr>
            <p:nvPr userDrawn="1"/>
          </p:nvSpPr>
          <p:spPr bwMode="auto">
            <a:xfrm>
              <a:off x="0" y="-33338"/>
              <a:ext cx="13790613" cy="10334626"/>
            </a:xfrm>
            <a:custGeom>
              <a:avLst/>
              <a:gdLst>
                <a:gd name="T0" fmla="*/ 3120 w 4338"/>
                <a:gd name="T1" fmla="*/ 0 h 3250"/>
                <a:gd name="T2" fmla="*/ 0 w 4338"/>
                <a:gd name="T3" fmla="*/ 0 h 3250"/>
                <a:gd name="T4" fmla="*/ 0 w 4338"/>
                <a:gd name="T5" fmla="*/ 3250 h 3250"/>
                <a:gd name="T6" fmla="*/ 2077 w 4338"/>
                <a:gd name="T7" fmla="*/ 3250 h 3250"/>
                <a:gd name="T8" fmla="*/ 2077 w 4338"/>
                <a:gd name="T9" fmla="*/ 2342 h 3250"/>
                <a:gd name="T10" fmla="*/ 2106 w 4338"/>
                <a:gd name="T11" fmla="*/ 2342 h 3250"/>
                <a:gd name="T12" fmla="*/ 2612 w 4338"/>
                <a:gd name="T13" fmla="*/ 3250 h 3250"/>
                <a:gd name="T14" fmla="*/ 4139 w 4338"/>
                <a:gd name="T15" fmla="*/ 3250 h 3250"/>
                <a:gd name="T16" fmla="*/ 4139 w 4338"/>
                <a:gd name="T17" fmla="*/ 3250 h 3250"/>
                <a:gd name="T18" fmla="*/ 4139 w 4338"/>
                <a:gd name="T19" fmla="*/ 3250 h 3250"/>
                <a:gd name="T20" fmla="*/ 4338 w 4338"/>
                <a:gd name="T21" fmla="*/ 2159 h 3250"/>
                <a:gd name="T22" fmla="*/ 3120 w 4338"/>
                <a:gd name="T23" fmla="*/ 0 h 3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38" h="3250">
                  <a:moveTo>
                    <a:pt x="3120" y="0"/>
                  </a:moveTo>
                  <a:cubicBezTo>
                    <a:pt x="0" y="0"/>
                    <a:pt x="0" y="0"/>
                    <a:pt x="0" y="0"/>
                  </a:cubicBezTo>
                  <a:cubicBezTo>
                    <a:pt x="0" y="3250"/>
                    <a:pt x="0" y="3250"/>
                    <a:pt x="0" y="3250"/>
                  </a:cubicBezTo>
                  <a:cubicBezTo>
                    <a:pt x="2077" y="3250"/>
                    <a:pt x="2077" y="3250"/>
                    <a:pt x="2077" y="3250"/>
                  </a:cubicBezTo>
                  <a:cubicBezTo>
                    <a:pt x="2077" y="2342"/>
                    <a:pt x="2077" y="2342"/>
                    <a:pt x="2077" y="2342"/>
                  </a:cubicBezTo>
                  <a:cubicBezTo>
                    <a:pt x="2106" y="2342"/>
                    <a:pt x="2106" y="2342"/>
                    <a:pt x="2106" y="2342"/>
                  </a:cubicBezTo>
                  <a:cubicBezTo>
                    <a:pt x="2612" y="3250"/>
                    <a:pt x="2612" y="3250"/>
                    <a:pt x="2612" y="3250"/>
                  </a:cubicBezTo>
                  <a:cubicBezTo>
                    <a:pt x="4139" y="3250"/>
                    <a:pt x="4139" y="3250"/>
                    <a:pt x="4139" y="3250"/>
                  </a:cubicBezTo>
                  <a:cubicBezTo>
                    <a:pt x="4139" y="3250"/>
                    <a:pt x="4139" y="3250"/>
                    <a:pt x="4139" y="3250"/>
                  </a:cubicBezTo>
                  <a:cubicBezTo>
                    <a:pt x="4139" y="3250"/>
                    <a:pt x="4139" y="3250"/>
                    <a:pt x="4139" y="3250"/>
                  </a:cubicBezTo>
                  <a:cubicBezTo>
                    <a:pt x="4171" y="2874"/>
                    <a:pt x="4238" y="2508"/>
                    <a:pt x="4338" y="2159"/>
                  </a:cubicBezTo>
                  <a:cubicBezTo>
                    <a:pt x="3120" y="0"/>
                    <a:pt x="3120" y="0"/>
                    <a:pt x="3120" y="0"/>
                  </a:cubicBezTo>
                </a:path>
              </a:pathLst>
            </a:custGeom>
            <a:solidFill>
              <a:srgbClr val="079D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13"/>
            <p:cNvSpPr>
              <a:spLocks/>
            </p:cNvSpPr>
            <p:nvPr userDrawn="1"/>
          </p:nvSpPr>
          <p:spPr bwMode="auto">
            <a:xfrm>
              <a:off x="13157200" y="6832600"/>
              <a:ext cx="2587625" cy="3468688"/>
            </a:xfrm>
            <a:custGeom>
              <a:avLst/>
              <a:gdLst>
                <a:gd name="T0" fmla="*/ 199 w 814"/>
                <a:gd name="T1" fmla="*/ 0 h 1091"/>
                <a:gd name="T2" fmla="*/ 199 w 814"/>
                <a:gd name="T3" fmla="*/ 0 h 1091"/>
                <a:gd name="T4" fmla="*/ 0 w 814"/>
                <a:gd name="T5" fmla="*/ 1091 h 1091"/>
                <a:gd name="T6" fmla="*/ 814 w 814"/>
                <a:gd name="T7" fmla="*/ 1091 h 1091"/>
                <a:gd name="T8" fmla="*/ 199 w 814"/>
                <a:gd name="T9" fmla="*/ 0 h 1091"/>
                <a:gd name="T10" fmla="*/ 199 w 814"/>
                <a:gd name="T11" fmla="*/ 0 h 1091"/>
              </a:gdLst>
              <a:ahLst/>
              <a:cxnLst>
                <a:cxn ang="0">
                  <a:pos x="T0" y="T1"/>
                </a:cxn>
                <a:cxn ang="0">
                  <a:pos x="T2" y="T3"/>
                </a:cxn>
                <a:cxn ang="0">
                  <a:pos x="T4" y="T5"/>
                </a:cxn>
                <a:cxn ang="0">
                  <a:pos x="T6" y="T7"/>
                </a:cxn>
                <a:cxn ang="0">
                  <a:pos x="T8" y="T9"/>
                </a:cxn>
                <a:cxn ang="0">
                  <a:pos x="T10" y="T11"/>
                </a:cxn>
              </a:cxnLst>
              <a:rect l="0" t="0" r="r" b="b"/>
              <a:pathLst>
                <a:path w="814" h="1091">
                  <a:moveTo>
                    <a:pt x="199" y="0"/>
                  </a:moveTo>
                  <a:cubicBezTo>
                    <a:pt x="199" y="0"/>
                    <a:pt x="199" y="0"/>
                    <a:pt x="199" y="0"/>
                  </a:cubicBezTo>
                  <a:cubicBezTo>
                    <a:pt x="99" y="349"/>
                    <a:pt x="32" y="715"/>
                    <a:pt x="0" y="1091"/>
                  </a:cubicBezTo>
                  <a:cubicBezTo>
                    <a:pt x="814" y="1091"/>
                    <a:pt x="814" y="1091"/>
                    <a:pt x="814" y="1091"/>
                  </a:cubicBezTo>
                  <a:cubicBezTo>
                    <a:pt x="199" y="0"/>
                    <a:pt x="199" y="0"/>
                    <a:pt x="199" y="0"/>
                  </a:cubicBezTo>
                  <a:cubicBezTo>
                    <a:pt x="199" y="0"/>
                    <a:pt x="199" y="0"/>
                    <a:pt x="199" y="0"/>
                  </a:cubicBezTo>
                </a:path>
              </a:pathLst>
            </a:custGeom>
            <a:solidFill>
              <a:srgbClr val="0082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8" name="Rectangle 12"/>
          <p:cNvSpPr>
            <a:spLocks noGrp="1" noChangeArrowheads="1"/>
          </p:cNvSpPr>
          <p:nvPr userDrawn="1">
            <p:ph type="ctrTitle" hasCustomPrompt="1"/>
          </p:nvPr>
        </p:nvSpPr>
        <p:spPr>
          <a:xfrm>
            <a:off x="1160383" y="2636476"/>
            <a:ext cx="11017762" cy="3254758"/>
          </a:xfrm>
        </p:spPr>
        <p:txBody>
          <a:bodyPr anchor="b" anchorCtr="0"/>
          <a:lstStyle>
            <a:lvl1pPr marL="0" indent="0" algn="l" rtl="0" eaLnBrk="0" fontAlgn="base" hangingPunct="0">
              <a:lnSpc>
                <a:spcPct val="80000"/>
              </a:lnSpc>
              <a:spcBef>
                <a:spcPct val="0"/>
              </a:spcBef>
              <a:spcAft>
                <a:spcPct val="0"/>
              </a:spcAft>
              <a:defRPr lang="en-ZA" sz="7200" b="0" kern="1200" cap="all" baseline="0" dirty="0">
                <a:solidFill>
                  <a:schemeClr val="bg1"/>
                </a:solidFill>
                <a:latin typeface="Arial" panose="020B0604020202020204" pitchFamily="34" charset="0"/>
                <a:ea typeface="+mj-ea"/>
                <a:cs typeface="Arial" panose="020B0604020202020204" pitchFamily="34" charset="0"/>
              </a:defRPr>
            </a:lvl1pPr>
          </a:lstStyle>
          <a:p>
            <a:r>
              <a:rPr lang="en-US"/>
              <a:t>CLICK TO EDIT MASTER TITLE STYLE</a:t>
            </a:r>
            <a:endParaRPr lang="en-ZA"/>
          </a:p>
        </p:txBody>
      </p:sp>
      <p:sp>
        <p:nvSpPr>
          <p:cNvPr id="6" name="Text Placeholder 5"/>
          <p:cNvSpPr>
            <a:spLocks noGrp="1"/>
          </p:cNvSpPr>
          <p:nvPr userDrawn="1">
            <p:ph type="body" sz="quarter" idx="10" hasCustomPrompt="1"/>
          </p:nvPr>
        </p:nvSpPr>
        <p:spPr>
          <a:xfrm>
            <a:off x="1080655" y="6255267"/>
            <a:ext cx="11501640" cy="1091791"/>
          </a:xfrm>
        </p:spPr>
        <p:txBody>
          <a:bodyPr/>
          <a:lstStyle>
            <a:lvl1pPr marL="0" indent="0">
              <a:spcBef>
                <a:spcPts val="0"/>
              </a:spcBef>
              <a:buNone/>
              <a:defRPr sz="5000">
                <a:solidFill>
                  <a:schemeClr val="bg1"/>
                </a:solidFill>
              </a:defRPr>
            </a:lvl1pPr>
          </a:lstStyle>
          <a:p>
            <a:pPr lvl="0"/>
            <a:r>
              <a:rPr lang="en-US"/>
              <a:t>Click to add subtitle here</a:t>
            </a:r>
          </a:p>
        </p:txBody>
      </p:sp>
      <p:grpSp>
        <p:nvGrpSpPr>
          <p:cNvPr id="28" name="Group 27"/>
          <p:cNvGrpSpPr/>
          <p:nvPr userDrawn="1"/>
        </p:nvGrpSpPr>
        <p:grpSpPr>
          <a:xfrm>
            <a:off x="14078037" y="563887"/>
            <a:ext cx="2224871" cy="849514"/>
            <a:chOff x="14972266" y="563887"/>
            <a:chExt cx="2224871" cy="849514"/>
          </a:xfrm>
        </p:grpSpPr>
        <p:sp>
          <p:nvSpPr>
            <p:cNvPr id="29" name="Freeform 8"/>
            <p:cNvSpPr>
              <a:spLocks/>
            </p:cNvSpPr>
            <p:nvPr userDrawn="1"/>
          </p:nvSpPr>
          <p:spPr bwMode="auto">
            <a:xfrm>
              <a:off x="16539508" y="576857"/>
              <a:ext cx="467099" cy="817088"/>
            </a:xfrm>
            <a:custGeom>
              <a:avLst/>
              <a:gdLst>
                <a:gd name="T0" fmla="*/ 0 w 332"/>
                <a:gd name="T1" fmla="*/ 0 h 551"/>
                <a:gd name="T2" fmla="*/ 834380475 w 332"/>
                <a:gd name="T3" fmla="*/ 0 h 551"/>
                <a:gd name="T4" fmla="*/ 834380475 w 332"/>
                <a:gd name="T5" fmla="*/ 326553043 h 551"/>
                <a:gd name="T6" fmla="*/ 331741635 w 332"/>
                <a:gd name="T7" fmla="*/ 326553043 h 551"/>
                <a:gd name="T8" fmla="*/ 331741635 w 332"/>
                <a:gd name="T9" fmla="*/ 530021499 h 551"/>
                <a:gd name="T10" fmla="*/ 743905484 w 332"/>
                <a:gd name="T11" fmla="*/ 530021499 h 551"/>
                <a:gd name="T12" fmla="*/ 743905484 w 332"/>
                <a:gd name="T13" fmla="*/ 851550649 h 551"/>
                <a:gd name="T14" fmla="*/ 331741635 w 332"/>
                <a:gd name="T15" fmla="*/ 851550649 h 551"/>
                <a:gd name="T16" fmla="*/ 331741635 w 332"/>
                <a:gd name="T17" fmla="*/ 1062554154 h 551"/>
                <a:gd name="T18" fmla="*/ 834380475 w 332"/>
                <a:gd name="T19" fmla="*/ 1062554154 h 551"/>
                <a:gd name="T20" fmla="*/ 834380475 w 332"/>
                <a:gd name="T21" fmla="*/ 1384083304 h 551"/>
                <a:gd name="T22" fmla="*/ 0 w 332"/>
                <a:gd name="T23" fmla="*/ 1384083304 h 551"/>
                <a:gd name="T24" fmla="*/ 0 w 332"/>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32" h="551">
                  <a:moveTo>
                    <a:pt x="0" y="0"/>
                  </a:moveTo>
                  <a:lnTo>
                    <a:pt x="332" y="0"/>
                  </a:lnTo>
                  <a:lnTo>
                    <a:pt x="332" y="130"/>
                  </a:lnTo>
                  <a:lnTo>
                    <a:pt x="132" y="130"/>
                  </a:lnTo>
                  <a:lnTo>
                    <a:pt x="132" y="211"/>
                  </a:lnTo>
                  <a:lnTo>
                    <a:pt x="296" y="211"/>
                  </a:lnTo>
                  <a:lnTo>
                    <a:pt x="296" y="339"/>
                  </a:lnTo>
                  <a:lnTo>
                    <a:pt x="132" y="339"/>
                  </a:lnTo>
                  <a:lnTo>
                    <a:pt x="132" y="423"/>
                  </a:lnTo>
                  <a:lnTo>
                    <a:pt x="332" y="423"/>
                  </a:lnTo>
                  <a:lnTo>
                    <a:pt x="332" y="551"/>
                  </a:lnTo>
                  <a:lnTo>
                    <a:pt x="0" y="551"/>
                  </a:lnTo>
                  <a:lnTo>
                    <a:pt x="0" y="0"/>
                  </a:lnTo>
                  <a:close/>
                </a:path>
              </a:pathLst>
            </a:custGeom>
            <a:solidFill>
              <a:schemeClr val="tx1">
                <a:lumMod val="50000"/>
              </a:schemeClr>
            </a:solidFill>
            <a:ln>
              <a:noFill/>
            </a:ln>
          </p:spPr>
          <p:txBody>
            <a:bodyPr/>
            <a:lstStyle/>
            <a:p>
              <a:pPr defTabSz="1630242">
                <a:defRPr/>
              </a:pPr>
              <a:endParaRPr lang="en-US">
                <a:solidFill>
                  <a:srgbClr val="000000"/>
                </a:solidFill>
                <a:latin typeface="Arial"/>
                <a:cs typeface="Arial" pitchFamily="34" charset="0"/>
              </a:endParaRPr>
            </a:p>
          </p:txBody>
        </p:sp>
        <p:sp>
          <p:nvSpPr>
            <p:cNvPr id="30" name="Freeform 9"/>
            <p:cNvSpPr>
              <a:spLocks/>
            </p:cNvSpPr>
            <p:nvPr userDrawn="1"/>
          </p:nvSpPr>
          <p:spPr bwMode="auto">
            <a:xfrm>
              <a:off x="15881882" y="563887"/>
              <a:ext cx="577729" cy="849514"/>
            </a:xfrm>
            <a:custGeom>
              <a:avLst/>
              <a:gdLst>
                <a:gd name="T0" fmla="*/ 1281005241 w 228"/>
                <a:gd name="T1" fmla="*/ 1005742145 h 317"/>
                <a:gd name="T2" fmla="*/ 1158616841 w 228"/>
                <a:gd name="T3" fmla="*/ 695025501 h 317"/>
                <a:gd name="T4" fmla="*/ 946475046 w 228"/>
                <a:gd name="T5" fmla="*/ 605079780 h 317"/>
                <a:gd name="T6" fmla="*/ 693538069 w 228"/>
                <a:gd name="T7" fmla="*/ 801321871 h 317"/>
                <a:gd name="T8" fmla="*/ 611944852 w 228"/>
                <a:gd name="T9" fmla="*/ 1324636972 h 317"/>
                <a:gd name="T10" fmla="*/ 954635223 w 228"/>
                <a:gd name="T11" fmla="*/ 1995130782 h 317"/>
                <a:gd name="T12" fmla="*/ 1281005241 w 228"/>
                <a:gd name="T13" fmla="*/ 1561761402 h 317"/>
                <a:gd name="T14" fmla="*/ 1860312235 w 228"/>
                <a:gd name="T15" fmla="*/ 1561761402 h 317"/>
                <a:gd name="T16" fmla="*/ 1607375258 w 228"/>
                <a:gd name="T17" fmla="*/ 2147483647 h 317"/>
                <a:gd name="T18" fmla="*/ 987270229 w 228"/>
                <a:gd name="T19" fmla="*/ 2147483647 h 317"/>
                <a:gd name="T20" fmla="*/ 465078772 w 228"/>
                <a:gd name="T21" fmla="*/ 2147483647 h 317"/>
                <a:gd name="T22" fmla="*/ 130548577 w 228"/>
                <a:gd name="T23" fmla="*/ 2003308966 h 317"/>
                <a:gd name="T24" fmla="*/ 0 w 228"/>
                <a:gd name="T25" fmla="*/ 1324636972 h 317"/>
                <a:gd name="T26" fmla="*/ 130548577 w 228"/>
                <a:gd name="T27" fmla="*/ 580550948 h 317"/>
                <a:gd name="T28" fmla="*/ 489556452 w 228"/>
                <a:gd name="T29" fmla="*/ 139006244 h 317"/>
                <a:gd name="T30" fmla="*/ 921997366 w 228"/>
                <a:gd name="T31" fmla="*/ 0 h 317"/>
                <a:gd name="T32" fmla="*/ 1615535435 w 228"/>
                <a:gd name="T33" fmla="*/ 302541320 h 317"/>
                <a:gd name="T34" fmla="*/ 1843994732 w 228"/>
                <a:gd name="T35" fmla="*/ 1005742145 h 317"/>
                <a:gd name="T36" fmla="*/ 1281005241 w 228"/>
                <a:gd name="T37" fmla="*/ 1005742145 h 31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28" h="317">
                  <a:moveTo>
                    <a:pt x="157" y="123"/>
                  </a:moveTo>
                  <a:cubicBezTo>
                    <a:pt x="154" y="105"/>
                    <a:pt x="148" y="91"/>
                    <a:pt x="142" y="85"/>
                  </a:cubicBezTo>
                  <a:cubicBezTo>
                    <a:pt x="133" y="78"/>
                    <a:pt x="124" y="74"/>
                    <a:pt x="116" y="74"/>
                  </a:cubicBezTo>
                  <a:cubicBezTo>
                    <a:pt x="102" y="74"/>
                    <a:pt x="91" y="83"/>
                    <a:pt x="85" y="98"/>
                  </a:cubicBezTo>
                  <a:cubicBezTo>
                    <a:pt x="78" y="116"/>
                    <a:pt x="75" y="137"/>
                    <a:pt x="75" y="162"/>
                  </a:cubicBezTo>
                  <a:cubicBezTo>
                    <a:pt x="75" y="216"/>
                    <a:pt x="89" y="244"/>
                    <a:pt x="117" y="244"/>
                  </a:cubicBezTo>
                  <a:cubicBezTo>
                    <a:pt x="139" y="244"/>
                    <a:pt x="153" y="225"/>
                    <a:pt x="157" y="191"/>
                  </a:cubicBezTo>
                  <a:cubicBezTo>
                    <a:pt x="228" y="191"/>
                    <a:pt x="228" y="191"/>
                    <a:pt x="228" y="191"/>
                  </a:cubicBezTo>
                  <a:cubicBezTo>
                    <a:pt x="225" y="229"/>
                    <a:pt x="215" y="260"/>
                    <a:pt x="197" y="283"/>
                  </a:cubicBezTo>
                  <a:cubicBezTo>
                    <a:pt x="178" y="306"/>
                    <a:pt x="151" y="317"/>
                    <a:pt x="121" y="317"/>
                  </a:cubicBezTo>
                  <a:cubicBezTo>
                    <a:pt x="97" y="317"/>
                    <a:pt x="75" y="311"/>
                    <a:pt x="57" y="299"/>
                  </a:cubicBezTo>
                  <a:cubicBezTo>
                    <a:pt x="38" y="287"/>
                    <a:pt x="25" y="269"/>
                    <a:pt x="16" y="245"/>
                  </a:cubicBezTo>
                  <a:cubicBezTo>
                    <a:pt x="6" y="223"/>
                    <a:pt x="0" y="193"/>
                    <a:pt x="0" y="162"/>
                  </a:cubicBezTo>
                  <a:cubicBezTo>
                    <a:pt x="0" y="127"/>
                    <a:pt x="6" y="96"/>
                    <a:pt x="16" y="71"/>
                  </a:cubicBezTo>
                  <a:cubicBezTo>
                    <a:pt x="28" y="47"/>
                    <a:pt x="43" y="28"/>
                    <a:pt x="60" y="17"/>
                  </a:cubicBezTo>
                  <a:cubicBezTo>
                    <a:pt x="77" y="7"/>
                    <a:pt x="96" y="0"/>
                    <a:pt x="113" y="0"/>
                  </a:cubicBezTo>
                  <a:cubicBezTo>
                    <a:pt x="152" y="1"/>
                    <a:pt x="182" y="15"/>
                    <a:pt x="198" y="37"/>
                  </a:cubicBezTo>
                  <a:cubicBezTo>
                    <a:pt x="214" y="61"/>
                    <a:pt x="224" y="90"/>
                    <a:pt x="226" y="123"/>
                  </a:cubicBezTo>
                  <a:lnTo>
                    <a:pt x="157" y="123"/>
                  </a:lnTo>
                  <a:close/>
                </a:path>
              </a:pathLst>
            </a:custGeom>
            <a:solidFill>
              <a:schemeClr val="tx1">
                <a:lumMod val="50000"/>
              </a:schemeClr>
            </a:solidFill>
            <a:ln>
              <a:noFill/>
            </a:ln>
          </p:spPr>
          <p:txBody>
            <a:bodyPr/>
            <a:lstStyle/>
            <a:p>
              <a:pPr defTabSz="1630242">
                <a:defRPr/>
              </a:pPr>
              <a:endParaRPr lang="en-US">
                <a:solidFill>
                  <a:srgbClr val="000000"/>
                </a:solidFill>
                <a:latin typeface="Arial"/>
                <a:cs typeface="Arial" pitchFamily="34" charset="0"/>
              </a:endParaRPr>
            </a:p>
          </p:txBody>
        </p:sp>
        <p:sp>
          <p:nvSpPr>
            <p:cNvPr id="31" name="Rectangle 10"/>
            <p:cNvSpPr>
              <a:spLocks noChangeArrowheads="1"/>
            </p:cNvSpPr>
            <p:nvPr userDrawn="1"/>
          </p:nvSpPr>
          <p:spPr bwMode="auto">
            <a:xfrm>
              <a:off x="15623748" y="576857"/>
              <a:ext cx="190526" cy="817088"/>
            </a:xfrm>
            <a:prstGeom prst="rect">
              <a:avLst/>
            </a:prstGeom>
            <a:solidFill>
              <a:schemeClr val="tx1">
                <a:lumMod val="50000"/>
              </a:schemeClr>
            </a:solidFill>
            <a:ln>
              <a:noFill/>
            </a:ln>
          </p:spPr>
          <p:txBody>
            <a:bodyPr/>
            <a:lstStyle/>
            <a:p>
              <a:pPr defTabSz="1630242">
                <a:defRPr/>
              </a:pPr>
              <a:endParaRPr lang="en-US">
                <a:solidFill>
                  <a:srgbClr val="000000"/>
                </a:solidFill>
                <a:latin typeface="Arial"/>
                <a:cs typeface="Arial" pitchFamily="34" charset="0"/>
              </a:endParaRPr>
            </a:p>
          </p:txBody>
        </p:sp>
        <p:sp>
          <p:nvSpPr>
            <p:cNvPr id="32" name="Freeform 11"/>
            <p:cNvSpPr>
              <a:spLocks/>
            </p:cNvSpPr>
            <p:nvPr userDrawn="1"/>
          </p:nvSpPr>
          <p:spPr bwMode="auto">
            <a:xfrm>
              <a:off x="14972266" y="576857"/>
              <a:ext cx="546996" cy="817088"/>
            </a:xfrm>
            <a:custGeom>
              <a:avLst/>
              <a:gdLst>
                <a:gd name="T0" fmla="*/ 0 w 386"/>
                <a:gd name="T1" fmla="*/ 0 h 551"/>
                <a:gd name="T2" fmla="*/ 301231077 w 386"/>
                <a:gd name="T3" fmla="*/ 0 h 551"/>
                <a:gd name="T4" fmla="*/ 655619642 w 386"/>
                <a:gd name="T5" fmla="*/ 766144469 h 551"/>
                <a:gd name="T6" fmla="*/ 655619642 w 386"/>
                <a:gd name="T7" fmla="*/ 462198153 h 551"/>
                <a:gd name="T8" fmla="*/ 655619642 w 386"/>
                <a:gd name="T9" fmla="*/ 0 h 551"/>
                <a:gd name="T10" fmla="*/ 977099900 w 386"/>
                <a:gd name="T11" fmla="*/ 0 h 551"/>
                <a:gd name="T12" fmla="*/ 977099900 w 386"/>
                <a:gd name="T13" fmla="*/ 1384083304 h 551"/>
                <a:gd name="T14" fmla="*/ 660682336 w 386"/>
                <a:gd name="T15" fmla="*/ 1384083304 h 551"/>
                <a:gd name="T16" fmla="*/ 313887015 w 386"/>
                <a:gd name="T17" fmla="*/ 638034407 h 551"/>
                <a:gd name="T18" fmla="*/ 313887015 w 386"/>
                <a:gd name="T19" fmla="*/ 959563557 h 551"/>
                <a:gd name="T20" fmla="*/ 313887015 w 386"/>
                <a:gd name="T21" fmla="*/ 1384083304 h 551"/>
                <a:gd name="T22" fmla="*/ 0 w 386"/>
                <a:gd name="T23" fmla="*/ 1384083304 h 551"/>
                <a:gd name="T24" fmla="*/ 0 w 386"/>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86" h="551">
                  <a:moveTo>
                    <a:pt x="0" y="0"/>
                  </a:moveTo>
                  <a:lnTo>
                    <a:pt x="119" y="0"/>
                  </a:lnTo>
                  <a:lnTo>
                    <a:pt x="259" y="305"/>
                  </a:lnTo>
                  <a:lnTo>
                    <a:pt x="259" y="184"/>
                  </a:lnTo>
                  <a:lnTo>
                    <a:pt x="259" y="0"/>
                  </a:lnTo>
                  <a:lnTo>
                    <a:pt x="386" y="0"/>
                  </a:lnTo>
                  <a:lnTo>
                    <a:pt x="386" y="551"/>
                  </a:lnTo>
                  <a:lnTo>
                    <a:pt x="261" y="551"/>
                  </a:lnTo>
                  <a:lnTo>
                    <a:pt x="124" y="254"/>
                  </a:lnTo>
                  <a:lnTo>
                    <a:pt x="124" y="382"/>
                  </a:lnTo>
                  <a:lnTo>
                    <a:pt x="124" y="551"/>
                  </a:lnTo>
                  <a:lnTo>
                    <a:pt x="0" y="551"/>
                  </a:lnTo>
                  <a:lnTo>
                    <a:pt x="0" y="0"/>
                  </a:lnTo>
                  <a:close/>
                </a:path>
              </a:pathLst>
            </a:custGeom>
            <a:solidFill>
              <a:schemeClr val="tx1">
                <a:lumMod val="50000"/>
              </a:schemeClr>
            </a:solidFill>
            <a:ln>
              <a:noFill/>
            </a:ln>
          </p:spPr>
          <p:txBody>
            <a:bodyPr/>
            <a:lstStyle/>
            <a:p>
              <a:pPr defTabSz="1630242">
                <a:defRPr/>
              </a:pPr>
              <a:endParaRPr lang="en-US">
                <a:solidFill>
                  <a:srgbClr val="000000"/>
                </a:solidFill>
                <a:latin typeface="Arial"/>
                <a:cs typeface="Arial" pitchFamily="34" charset="0"/>
              </a:endParaRPr>
            </a:p>
          </p:txBody>
        </p:sp>
        <p:sp>
          <p:nvSpPr>
            <p:cNvPr id="34" name="Rectangle 12"/>
            <p:cNvSpPr>
              <a:spLocks noChangeArrowheads="1"/>
            </p:cNvSpPr>
            <p:nvPr userDrawn="1"/>
          </p:nvSpPr>
          <p:spPr bwMode="auto">
            <a:xfrm>
              <a:off x="16459610" y="894615"/>
              <a:ext cx="172090" cy="181574"/>
            </a:xfrm>
            <a:prstGeom prst="rect">
              <a:avLst/>
            </a:prstGeom>
            <a:solidFill>
              <a:srgbClr val="009E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a:p>
          </p:txBody>
        </p:sp>
        <p:sp>
          <p:nvSpPr>
            <p:cNvPr id="38" name="Rectangle 13"/>
            <p:cNvSpPr>
              <a:spLocks noChangeArrowheads="1"/>
            </p:cNvSpPr>
            <p:nvPr userDrawn="1"/>
          </p:nvSpPr>
          <p:spPr bwMode="auto">
            <a:xfrm>
              <a:off x="15814272" y="894615"/>
              <a:ext cx="165945" cy="181574"/>
            </a:xfrm>
            <a:prstGeom prst="rect">
              <a:avLst/>
            </a:prstGeom>
            <a:solidFill>
              <a:srgbClr val="009E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a:p>
          </p:txBody>
        </p:sp>
        <p:sp>
          <p:nvSpPr>
            <p:cNvPr id="39" name="Rectangle 14"/>
            <p:cNvSpPr>
              <a:spLocks noChangeArrowheads="1"/>
            </p:cNvSpPr>
            <p:nvPr userDrawn="1"/>
          </p:nvSpPr>
          <p:spPr bwMode="auto">
            <a:xfrm>
              <a:off x="15457802" y="894615"/>
              <a:ext cx="165945" cy="181574"/>
            </a:xfrm>
            <a:prstGeom prst="rect">
              <a:avLst/>
            </a:prstGeom>
            <a:solidFill>
              <a:srgbClr val="009E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a:p>
          </p:txBody>
        </p:sp>
        <p:sp>
          <p:nvSpPr>
            <p:cNvPr id="40" name="Freeform 15"/>
            <p:cNvSpPr>
              <a:spLocks noEditPoints="1"/>
            </p:cNvSpPr>
            <p:nvPr userDrawn="1"/>
          </p:nvSpPr>
          <p:spPr bwMode="auto">
            <a:xfrm>
              <a:off x="17068069" y="570374"/>
              <a:ext cx="129068" cy="136179"/>
            </a:xfrm>
            <a:custGeom>
              <a:avLst/>
              <a:gdLst>
                <a:gd name="T0" fmla="*/ 16308699 w 51"/>
                <a:gd name="T1" fmla="*/ 124566736 h 50"/>
                <a:gd name="T2" fmla="*/ 65240493 w 51"/>
                <a:gd name="T3" fmla="*/ 58131918 h 50"/>
                <a:gd name="T4" fmla="*/ 130480985 w 51"/>
                <a:gd name="T5" fmla="*/ 16608704 h 50"/>
                <a:gd name="T6" fmla="*/ 203874403 w 51"/>
                <a:gd name="T7" fmla="*/ 0 h 50"/>
                <a:gd name="T8" fmla="*/ 285423595 w 51"/>
                <a:gd name="T9" fmla="*/ 16608704 h 50"/>
                <a:gd name="T10" fmla="*/ 350664088 w 51"/>
                <a:gd name="T11" fmla="*/ 58131918 h 50"/>
                <a:gd name="T12" fmla="*/ 399595881 w 51"/>
                <a:gd name="T13" fmla="*/ 124566736 h 50"/>
                <a:gd name="T14" fmla="*/ 415904580 w 51"/>
                <a:gd name="T15" fmla="*/ 207610258 h 50"/>
                <a:gd name="T16" fmla="*/ 399595881 w 51"/>
                <a:gd name="T17" fmla="*/ 290653780 h 50"/>
                <a:gd name="T18" fmla="*/ 350664088 w 51"/>
                <a:gd name="T19" fmla="*/ 357088598 h 50"/>
                <a:gd name="T20" fmla="*/ 285423595 w 51"/>
                <a:gd name="T21" fmla="*/ 398608906 h 50"/>
                <a:gd name="T22" fmla="*/ 203874403 w 51"/>
                <a:gd name="T23" fmla="*/ 415217610 h 50"/>
                <a:gd name="T24" fmla="*/ 130480985 w 51"/>
                <a:gd name="T25" fmla="*/ 398608906 h 50"/>
                <a:gd name="T26" fmla="*/ 65240493 w 51"/>
                <a:gd name="T27" fmla="*/ 357088598 h 50"/>
                <a:gd name="T28" fmla="*/ 16308699 w 51"/>
                <a:gd name="T29" fmla="*/ 290653780 h 50"/>
                <a:gd name="T30" fmla="*/ 0 w 51"/>
                <a:gd name="T31" fmla="*/ 207610258 h 50"/>
                <a:gd name="T32" fmla="*/ 16308699 w 51"/>
                <a:gd name="T33" fmla="*/ 124566736 h 50"/>
                <a:gd name="T34" fmla="*/ 65240493 w 51"/>
                <a:gd name="T35" fmla="*/ 274045076 h 50"/>
                <a:gd name="T36" fmla="*/ 97860739 w 51"/>
                <a:gd name="T37" fmla="*/ 323871189 h 50"/>
                <a:gd name="T38" fmla="*/ 146789684 w 51"/>
                <a:gd name="T39" fmla="*/ 357088598 h 50"/>
                <a:gd name="T40" fmla="*/ 203874403 w 51"/>
                <a:gd name="T41" fmla="*/ 373697302 h 50"/>
                <a:gd name="T42" fmla="*/ 260959123 w 51"/>
                <a:gd name="T43" fmla="*/ 357088598 h 50"/>
                <a:gd name="T44" fmla="*/ 309890916 w 51"/>
                <a:gd name="T45" fmla="*/ 323871189 h 50"/>
                <a:gd name="T46" fmla="*/ 342508314 w 51"/>
                <a:gd name="T47" fmla="*/ 274045076 h 50"/>
                <a:gd name="T48" fmla="*/ 358819861 w 51"/>
                <a:gd name="T49" fmla="*/ 207610258 h 50"/>
                <a:gd name="T50" fmla="*/ 342508314 w 51"/>
                <a:gd name="T51" fmla="*/ 141175440 h 50"/>
                <a:gd name="T52" fmla="*/ 309890916 w 51"/>
                <a:gd name="T53" fmla="*/ 91349327 h 50"/>
                <a:gd name="T54" fmla="*/ 260959123 w 51"/>
                <a:gd name="T55" fmla="*/ 58131918 h 50"/>
                <a:gd name="T56" fmla="*/ 203874403 w 51"/>
                <a:gd name="T57" fmla="*/ 49826113 h 50"/>
                <a:gd name="T58" fmla="*/ 146789684 w 51"/>
                <a:gd name="T59" fmla="*/ 58131918 h 50"/>
                <a:gd name="T60" fmla="*/ 97860739 w 51"/>
                <a:gd name="T61" fmla="*/ 91349327 h 50"/>
                <a:gd name="T62" fmla="*/ 65240493 w 51"/>
                <a:gd name="T63" fmla="*/ 141175440 h 50"/>
                <a:gd name="T64" fmla="*/ 57084719 w 51"/>
                <a:gd name="T65" fmla="*/ 207610258 h 50"/>
                <a:gd name="T66" fmla="*/ 65240493 w 51"/>
                <a:gd name="T67" fmla="*/ 274045076 h 50"/>
                <a:gd name="T68" fmla="*/ 212030177 w 51"/>
                <a:gd name="T69" fmla="*/ 91349327 h 50"/>
                <a:gd name="T70" fmla="*/ 277270669 w 51"/>
                <a:gd name="T71" fmla="*/ 107958032 h 50"/>
                <a:gd name="T72" fmla="*/ 301735142 w 51"/>
                <a:gd name="T73" fmla="*/ 157784145 h 50"/>
                <a:gd name="T74" fmla="*/ 293579369 w 51"/>
                <a:gd name="T75" fmla="*/ 191001554 h 50"/>
                <a:gd name="T76" fmla="*/ 277270669 w 51"/>
                <a:gd name="T77" fmla="*/ 207610258 h 50"/>
                <a:gd name="T78" fmla="*/ 260959123 w 51"/>
                <a:gd name="T79" fmla="*/ 215913157 h 50"/>
                <a:gd name="T80" fmla="*/ 236494650 w 51"/>
                <a:gd name="T81" fmla="*/ 224218962 h 50"/>
                <a:gd name="T82" fmla="*/ 301735142 w 51"/>
                <a:gd name="T83" fmla="*/ 323871189 h 50"/>
                <a:gd name="T84" fmla="*/ 252803349 w 51"/>
                <a:gd name="T85" fmla="*/ 323871189 h 50"/>
                <a:gd name="T86" fmla="*/ 195718630 w 51"/>
                <a:gd name="T87" fmla="*/ 224218962 h 50"/>
                <a:gd name="T88" fmla="*/ 171254157 w 51"/>
                <a:gd name="T89" fmla="*/ 224218962 h 50"/>
                <a:gd name="T90" fmla="*/ 171254157 w 51"/>
                <a:gd name="T91" fmla="*/ 323871189 h 50"/>
                <a:gd name="T92" fmla="*/ 122325212 w 51"/>
                <a:gd name="T93" fmla="*/ 323871189 h 50"/>
                <a:gd name="T94" fmla="*/ 122325212 w 51"/>
                <a:gd name="T95" fmla="*/ 91349327 h 50"/>
                <a:gd name="T96" fmla="*/ 212030177 w 51"/>
                <a:gd name="T97" fmla="*/ 91349327 h 50"/>
                <a:gd name="T98" fmla="*/ 212030177 w 51"/>
                <a:gd name="T99" fmla="*/ 191001554 h 50"/>
                <a:gd name="T100" fmla="*/ 244650423 w 51"/>
                <a:gd name="T101" fmla="*/ 182695748 h 50"/>
                <a:gd name="T102" fmla="*/ 252803349 w 51"/>
                <a:gd name="T103" fmla="*/ 157784145 h 50"/>
                <a:gd name="T104" fmla="*/ 252803349 w 51"/>
                <a:gd name="T105" fmla="*/ 141175440 h 50"/>
                <a:gd name="T106" fmla="*/ 236494650 w 51"/>
                <a:gd name="T107" fmla="*/ 132869635 h 50"/>
                <a:gd name="T108" fmla="*/ 220185950 w 51"/>
                <a:gd name="T109" fmla="*/ 132869635 h 50"/>
                <a:gd name="T110" fmla="*/ 203874403 w 51"/>
                <a:gd name="T111" fmla="*/ 132869635 h 50"/>
                <a:gd name="T112" fmla="*/ 171254157 w 51"/>
                <a:gd name="T113" fmla="*/ 132869635 h 50"/>
                <a:gd name="T114" fmla="*/ 171254157 w 51"/>
                <a:gd name="T115" fmla="*/ 191001554 h 50"/>
                <a:gd name="T116" fmla="*/ 212030177 w 51"/>
                <a:gd name="T117" fmla="*/ 191001554 h 50"/>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51" h="50">
                  <a:moveTo>
                    <a:pt x="2" y="15"/>
                  </a:moveTo>
                  <a:cubicBezTo>
                    <a:pt x="3" y="12"/>
                    <a:pt x="5" y="9"/>
                    <a:pt x="8" y="7"/>
                  </a:cubicBezTo>
                  <a:cubicBezTo>
                    <a:pt x="10" y="5"/>
                    <a:pt x="13" y="3"/>
                    <a:pt x="16" y="2"/>
                  </a:cubicBezTo>
                  <a:cubicBezTo>
                    <a:pt x="19" y="1"/>
                    <a:pt x="22" y="0"/>
                    <a:pt x="25" y="0"/>
                  </a:cubicBezTo>
                  <a:cubicBezTo>
                    <a:pt x="29" y="0"/>
                    <a:pt x="32" y="1"/>
                    <a:pt x="35" y="2"/>
                  </a:cubicBezTo>
                  <a:cubicBezTo>
                    <a:pt x="38" y="3"/>
                    <a:pt x="41" y="5"/>
                    <a:pt x="43" y="7"/>
                  </a:cubicBezTo>
                  <a:cubicBezTo>
                    <a:pt x="45" y="9"/>
                    <a:pt x="47" y="12"/>
                    <a:pt x="49" y="15"/>
                  </a:cubicBezTo>
                  <a:cubicBezTo>
                    <a:pt x="50" y="18"/>
                    <a:pt x="51" y="21"/>
                    <a:pt x="51" y="25"/>
                  </a:cubicBezTo>
                  <a:cubicBezTo>
                    <a:pt x="51" y="29"/>
                    <a:pt x="50" y="32"/>
                    <a:pt x="49" y="35"/>
                  </a:cubicBezTo>
                  <a:cubicBezTo>
                    <a:pt x="47" y="38"/>
                    <a:pt x="45" y="41"/>
                    <a:pt x="43" y="43"/>
                  </a:cubicBezTo>
                  <a:cubicBezTo>
                    <a:pt x="41" y="45"/>
                    <a:pt x="38" y="47"/>
                    <a:pt x="35" y="48"/>
                  </a:cubicBezTo>
                  <a:cubicBezTo>
                    <a:pt x="32" y="49"/>
                    <a:pt x="29" y="50"/>
                    <a:pt x="25" y="50"/>
                  </a:cubicBezTo>
                  <a:cubicBezTo>
                    <a:pt x="22" y="50"/>
                    <a:pt x="19" y="49"/>
                    <a:pt x="16" y="48"/>
                  </a:cubicBezTo>
                  <a:cubicBezTo>
                    <a:pt x="13" y="47"/>
                    <a:pt x="10" y="45"/>
                    <a:pt x="8" y="43"/>
                  </a:cubicBezTo>
                  <a:cubicBezTo>
                    <a:pt x="5" y="41"/>
                    <a:pt x="3" y="38"/>
                    <a:pt x="2" y="35"/>
                  </a:cubicBezTo>
                  <a:cubicBezTo>
                    <a:pt x="1" y="32"/>
                    <a:pt x="0" y="29"/>
                    <a:pt x="0" y="25"/>
                  </a:cubicBezTo>
                  <a:cubicBezTo>
                    <a:pt x="0" y="21"/>
                    <a:pt x="1" y="18"/>
                    <a:pt x="2" y="15"/>
                  </a:cubicBezTo>
                  <a:close/>
                  <a:moveTo>
                    <a:pt x="8" y="33"/>
                  </a:moveTo>
                  <a:cubicBezTo>
                    <a:pt x="9" y="35"/>
                    <a:pt x="10" y="37"/>
                    <a:pt x="12" y="39"/>
                  </a:cubicBezTo>
                  <a:cubicBezTo>
                    <a:pt x="14" y="41"/>
                    <a:pt x="16" y="42"/>
                    <a:pt x="18" y="43"/>
                  </a:cubicBezTo>
                  <a:cubicBezTo>
                    <a:pt x="20" y="44"/>
                    <a:pt x="23" y="45"/>
                    <a:pt x="25" y="45"/>
                  </a:cubicBezTo>
                  <a:cubicBezTo>
                    <a:pt x="28" y="45"/>
                    <a:pt x="30" y="44"/>
                    <a:pt x="32" y="43"/>
                  </a:cubicBezTo>
                  <a:cubicBezTo>
                    <a:pt x="35" y="42"/>
                    <a:pt x="37" y="41"/>
                    <a:pt x="38" y="39"/>
                  </a:cubicBezTo>
                  <a:cubicBezTo>
                    <a:pt x="40" y="37"/>
                    <a:pt x="41" y="35"/>
                    <a:pt x="42" y="33"/>
                  </a:cubicBezTo>
                  <a:cubicBezTo>
                    <a:pt x="43" y="31"/>
                    <a:pt x="44" y="28"/>
                    <a:pt x="44" y="25"/>
                  </a:cubicBezTo>
                  <a:cubicBezTo>
                    <a:pt x="44" y="22"/>
                    <a:pt x="43" y="20"/>
                    <a:pt x="42" y="17"/>
                  </a:cubicBezTo>
                  <a:cubicBezTo>
                    <a:pt x="41" y="15"/>
                    <a:pt x="40" y="13"/>
                    <a:pt x="38" y="11"/>
                  </a:cubicBezTo>
                  <a:cubicBezTo>
                    <a:pt x="37" y="10"/>
                    <a:pt x="35" y="8"/>
                    <a:pt x="32" y="7"/>
                  </a:cubicBezTo>
                  <a:cubicBezTo>
                    <a:pt x="30" y="6"/>
                    <a:pt x="28" y="6"/>
                    <a:pt x="25" y="6"/>
                  </a:cubicBezTo>
                  <a:cubicBezTo>
                    <a:pt x="23" y="6"/>
                    <a:pt x="20" y="6"/>
                    <a:pt x="18" y="7"/>
                  </a:cubicBezTo>
                  <a:cubicBezTo>
                    <a:pt x="16" y="8"/>
                    <a:pt x="14" y="10"/>
                    <a:pt x="12" y="11"/>
                  </a:cubicBezTo>
                  <a:cubicBezTo>
                    <a:pt x="10" y="13"/>
                    <a:pt x="9" y="15"/>
                    <a:pt x="8" y="17"/>
                  </a:cubicBezTo>
                  <a:cubicBezTo>
                    <a:pt x="7" y="20"/>
                    <a:pt x="7" y="22"/>
                    <a:pt x="7" y="25"/>
                  </a:cubicBezTo>
                  <a:cubicBezTo>
                    <a:pt x="7" y="28"/>
                    <a:pt x="7" y="31"/>
                    <a:pt x="8" y="33"/>
                  </a:cubicBezTo>
                  <a:close/>
                  <a:moveTo>
                    <a:pt x="26" y="11"/>
                  </a:moveTo>
                  <a:cubicBezTo>
                    <a:pt x="29" y="11"/>
                    <a:pt x="32" y="12"/>
                    <a:pt x="34" y="13"/>
                  </a:cubicBezTo>
                  <a:cubicBezTo>
                    <a:pt x="36" y="14"/>
                    <a:pt x="37" y="16"/>
                    <a:pt x="37" y="19"/>
                  </a:cubicBezTo>
                  <a:cubicBezTo>
                    <a:pt x="37" y="21"/>
                    <a:pt x="36" y="22"/>
                    <a:pt x="36" y="23"/>
                  </a:cubicBezTo>
                  <a:cubicBezTo>
                    <a:pt x="36" y="24"/>
                    <a:pt x="35" y="24"/>
                    <a:pt x="34" y="25"/>
                  </a:cubicBezTo>
                  <a:cubicBezTo>
                    <a:pt x="34" y="26"/>
                    <a:pt x="33" y="26"/>
                    <a:pt x="32" y="26"/>
                  </a:cubicBezTo>
                  <a:cubicBezTo>
                    <a:pt x="31" y="27"/>
                    <a:pt x="30" y="27"/>
                    <a:pt x="29" y="27"/>
                  </a:cubicBezTo>
                  <a:cubicBezTo>
                    <a:pt x="37" y="39"/>
                    <a:pt x="37" y="39"/>
                    <a:pt x="37" y="39"/>
                  </a:cubicBezTo>
                  <a:cubicBezTo>
                    <a:pt x="31" y="39"/>
                    <a:pt x="31" y="39"/>
                    <a:pt x="31" y="39"/>
                  </a:cubicBezTo>
                  <a:cubicBezTo>
                    <a:pt x="24" y="27"/>
                    <a:pt x="24" y="27"/>
                    <a:pt x="24" y="27"/>
                  </a:cubicBezTo>
                  <a:cubicBezTo>
                    <a:pt x="21" y="27"/>
                    <a:pt x="21" y="27"/>
                    <a:pt x="21" y="27"/>
                  </a:cubicBezTo>
                  <a:cubicBezTo>
                    <a:pt x="21" y="39"/>
                    <a:pt x="21" y="39"/>
                    <a:pt x="21" y="39"/>
                  </a:cubicBezTo>
                  <a:cubicBezTo>
                    <a:pt x="15" y="39"/>
                    <a:pt x="15" y="39"/>
                    <a:pt x="15" y="39"/>
                  </a:cubicBezTo>
                  <a:cubicBezTo>
                    <a:pt x="15" y="11"/>
                    <a:pt x="15" y="11"/>
                    <a:pt x="15" y="11"/>
                  </a:cubicBezTo>
                  <a:lnTo>
                    <a:pt x="26" y="11"/>
                  </a:lnTo>
                  <a:close/>
                  <a:moveTo>
                    <a:pt x="26" y="23"/>
                  </a:moveTo>
                  <a:cubicBezTo>
                    <a:pt x="27" y="23"/>
                    <a:pt x="29" y="23"/>
                    <a:pt x="30" y="22"/>
                  </a:cubicBezTo>
                  <a:cubicBezTo>
                    <a:pt x="31" y="22"/>
                    <a:pt x="31" y="21"/>
                    <a:pt x="31" y="19"/>
                  </a:cubicBezTo>
                  <a:cubicBezTo>
                    <a:pt x="31" y="18"/>
                    <a:pt x="31" y="18"/>
                    <a:pt x="31" y="17"/>
                  </a:cubicBezTo>
                  <a:cubicBezTo>
                    <a:pt x="30" y="17"/>
                    <a:pt x="30" y="16"/>
                    <a:pt x="29" y="16"/>
                  </a:cubicBezTo>
                  <a:cubicBezTo>
                    <a:pt x="29" y="16"/>
                    <a:pt x="28" y="16"/>
                    <a:pt x="27" y="16"/>
                  </a:cubicBezTo>
                  <a:cubicBezTo>
                    <a:pt x="27" y="16"/>
                    <a:pt x="26" y="16"/>
                    <a:pt x="25" y="16"/>
                  </a:cubicBezTo>
                  <a:cubicBezTo>
                    <a:pt x="21" y="16"/>
                    <a:pt x="21" y="16"/>
                    <a:pt x="21" y="16"/>
                  </a:cubicBezTo>
                  <a:cubicBezTo>
                    <a:pt x="21" y="23"/>
                    <a:pt x="21" y="23"/>
                    <a:pt x="21" y="23"/>
                  </a:cubicBezTo>
                  <a:lnTo>
                    <a:pt x="26" y="23"/>
                  </a:lnTo>
                  <a:close/>
                </a:path>
              </a:pathLst>
            </a:custGeom>
            <a:solidFill>
              <a:schemeClr val="tx1">
                <a:lumMod val="50000"/>
              </a:schemeClr>
            </a:solidFill>
            <a:ln>
              <a:noFill/>
            </a:ln>
          </p:spPr>
          <p:txBody>
            <a:bodyPr/>
            <a:lstStyle/>
            <a:p>
              <a:pPr defTabSz="1630242">
                <a:defRPr/>
              </a:pPr>
              <a:endParaRPr lang="en-US">
                <a:solidFill>
                  <a:srgbClr val="000000"/>
                </a:solidFill>
                <a:latin typeface="Arial"/>
                <a:cs typeface="Arial" pitchFamily="34" charset="0"/>
              </a:endParaRPr>
            </a:p>
          </p:txBody>
        </p:sp>
      </p:grpSp>
    </p:spTree>
    <p:extLst>
      <p:ext uri="{BB962C8B-B14F-4D97-AF65-F5344CB8AC3E}">
        <p14:creationId xmlns:p14="http://schemas.microsoft.com/office/powerpoint/2010/main" val="1209608460"/>
      </p:ext>
    </p:extLst>
  </p:cSld>
  <p:clrMapOvr>
    <a:masterClrMapping/>
  </p:clrMapOvr>
  <p:transition spd="slow">
    <p:cove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7_Title and Content slide">
    <p:spTree>
      <p:nvGrpSpPr>
        <p:cNvPr id="1" name=""/>
        <p:cNvGrpSpPr/>
        <p:nvPr/>
      </p:nvGrpSpPr>
      <p:grpSpPr>
        <a:xfrm>
          <a:off x="0" y="0"/>
          <a:ext cx="0" cy="0"/>
          <a:chOff x="0" y="0"/>
          <a:chExt cx="0" cy="0"/>
        </a:xfrm>
      </p:grpSpPr>
      <p:sp>
        <p:nvSpPr>
          <p:cNvPr id="19" name="Text Placeholder 18"/>
          <p:cNvSpPr>
            <a:spLocks noGrp="1"/>
          </p:cNvSpPr>
          <p:nvPr>
            <p:ph type="body" sz="quarter" idx="10"/>
          </p:nvPr>
        </p:nvSpPr>
        <p:spPr>
          <a:xfrm>
            <a:off x="685919" y="1778333"/>
            <a:ext cx="16932039" cy="757521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63229" tIns="81610" rIns="163229" bIns="81610" numCol="1" anchor="t" anchorCtr="0" compatLnSpc="1">
            <a:prstTxWarp prst="textNoShape">
              <a:avLst/>
            </a:prstTxWarp>
          </a:bodyPr>
          <a:lstStyle>
            <a:lvl1pPr>
              <a:defRPr lang="en-US" dirty="0" smtClean="0">
                <a:solidFill>
                  <a:schemeClr val="tx1"/>
                </a:solidFill>
              </a:defRPr>
            </a:lvl1pPr>
            <a:lvl2pPr>
              <a:defRPr lang="en-US" dirty="0" smtClean="0">
                <a:solidFill>
                  <a:schemeClr val="tx1"/>
                </a:solidFill>
              </a:defRPr>
            </a:lvl2pPr>
            <a:lvl3pPr>
              <a:defRPr lang="en-US" dirty="0" smtClean="0"/>
            </a:lvl3pPr>
            <a:lvl4pPr>
              <a:defRPr lang="en-US" dirty="0" smtClean="0"/>
            </a:lvl4pPr>
            <a:lvl5pPr>
              <a:defRPr lang="en-US" dirty="0"/>
            </a:lvl5pPr>
          </a:lstStyle>
          <a:p>
            <a:pPr lvl="0"/>
            <a:r>
              <a:rPr lang="en-US"/>
              <a:t>Click to edit Master text styles</a:t>
            </a:r>
          </a:p>
          <a:p>
            <a:pPr lvl="1"/>
            <a:r>
              <a:rPr lang="en-US"/>
              <a:t>Second level</a:t>
            </a:r>
          </a:p>
        </p:txBody>
      </p:sp>
      <p:sp>
        <p:nvSpPr>
          <p:cNvPr id="5" name="Rectangle 25"/>
          <p:cNvSpPr>
            <a:spLocks noGrp="1" noChangeArrowheads="1"/>
          </p:cNvSpPr>
          <p:nvPr>
            <p:ph type="title"/>
          </p:nvPr>
        </p:nvSpPr>
        <p:spPr bwMode="auto">
          <a:xfrm>
            <a:off x="737364" y="377910"/>
            <a:ext cx="16932039" cy="874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a:defRPr>
                <a:solidFill>
                  <a:schemeClr val="tx1"/>
                </a:solidFill>
              </a:defRPr>
            </a:lvl1pPr>
          </a:lstStyle>
          <a:p>
            <a:pPr lvl="0"/>
            <a:r>
              <a:rPr lang="en-US"/>
              <a:t>Click to edit Master title style</a:t>
            </a:r>
          </a:p>
        </p:txBody>
      </p:sp>
      <p:sp>
        <p:nvSpPr>
          <p:cNvPr id="2" name="Slide Number Placeholder 1"/>
          <p:cNvSpPr>
            <a:spLocks noGrp="1"/>
          </p:cNvSpPr>
          <p:nvPr>
            <p:ph type="sldNum" sz="quarter" idx="11"/>
          </p:nvPr>
        </p:nvSpPr>
        <p:spPr/>
        <p:txBody>
          <a:bodyPr/>
          <a:lstStyle/>
          <a:p>
            <a:pPr>
              <a:defRPr/>
            </a:pPr>
            <a:fld id="{162E4A84-A8F2-424A-AAF2-679D4EB18637}" type="slidenum">
              <a:rPr lang="en-US" smtClean="0"/>
              <a:pPr>
                <a:defRPr/>
              </a:pPr>
              <a:t>‹#›</a:t>
            </a:fld>
            <a:endParaRPr lang="en-US"/>
          </a:p>
        </p:txBody>
      </p:sp>
      <p:sp>
        <p:nvSpPr>
          <p:cNvPr id="6" name="Freeform 5"/>
          <p:cNvSpPr/>
          <p:nvPr userDrawn="1"/>
        </p:nvSpPr>
        <p:spPr>
          <a:xfrm>
            <a:off x="-19049" y="0"/>
            <a:ext cx="1273969" cy="2504209"/>
          </a:xfrm>
          <a:custGeom>
            <a:avLst/>
            <a:gdLst>
              <a:gd name="connsiteX0" fmla="*/ 0 w 1273969"/>
              <a:gd name="connsiteY0" fmla="*/ 0 h 2504209"/>
              <a:gd name="connsiteX1" fmla="*/ 92686 w 1273969"/>
              <a:gd name="connsiteY1" fmla="*/ 0 h 2504209"/>
              <a:gd name="connsiteX2" fmla="*/ 1273969 w 1273969"/>
              <a:gd name="connsiteY2" fmla="*/ 0 h 2504209"/>
              <a:gd name="connsiteX3" fmla="*/ 48403 w 1273969"/>
              <a:gd name="connsiteY3" fmla="*/ 2360826 h 2504209"/>
              <a:gd name="connsiteX4" fmla="*/ 0 w 1273969"/>
              <a:gd name="connsiteY4" fmla="*/ 2504209 h 2504209"/>
              <a:gd name="connsiteX5" fmla="*/ 0 w 1273969"/>
              <a:gd name="connsiteY5" fmla="*/ 0 h 2504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3969" h="2504209">
                <a:moveTo>
                  <a:pt x="0" y="0"/>
                </a:moveTo>
                <a:lnTo>
                  <a:pt x="92686" y="0"/>
                </a:lnTo>
                <a:cubicBezTo>
                  <a:pt x="408068" y="0"/>
                  <a:pt x="796231" y="0"/>
                  <a:pt x="1273969" y="0"/>
                </a:cubicBezTo>
                <a:cubicBezTo>
                  <a:pt x="785373" y="670095"/>
                  <a:pt x="377833" y="1455269"/>
                  <a:pt x="48403" y="2360826"/>
                </a:cubicBezTo>
                <a:lnTo>
                  <a:pt x="0" y="2504209"/>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48836960"/>
      </p:ext>
    </p:extLst>
  </p:cSld>
  <p:clrMapOvr>
    <a:masterClrMapping/>
  </p:clrMapOvr>
  <p:transition spd="slow">
    <p:cove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2_Title and Content slide">
    <p:spTree>
      <p:nvGrpSpPr>
        <p:cNvPr id="1" name=""/>
        <p:cNvGrpSpPr/>
        <p:nvPr/>
      </p:nvGrpSpPr>
      <p:grpSpPr>
        <a:xfrm>
          <a:off x="0" y="0"/>
          <a:ext cx="0" cy="0"/>
          <a:chOff x="0" y="0"/>
          <a:chExt cx="0" cy="0"/>
        </a:xfrm>
      </p:grpSpPr>
      <p:sp>
        <p:nvSpPr>
          <p:cNvPr id="17" name="Rectangle 16"/>
          <p:cNvSpPr/>
          <p:nvPr userDrawn="1"/>
        </p:nvSpPr>
        <p:spPr>
          <a:xfrm>
            <a:off x="16482060" y="9602349"/>
            <a:ext cx="1809116" cy="69576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5"/>
          <p:cNvSpPr>
            <a:spLocks/>
          </p:cNvSpPr>
          <p:nvPr userDrawn="1"/>
        </p:nvSpPr>
        <p:spPr bwMode="auto">
          <a:xfrm>
            <a:off x="17683163" y="3633788"/>
            <a:ext cx="608013" cy="6673850"/>
          </a:xfrm>
          <a:custGeom>
            <a:avLst/>
            <a:gdLst>
              <a:gd name="T0" fmla="*/ 0 w 43"/>
              <a:gd name="T1" fmla="*/ 472 h 472"/>
              <a:gd name="T2" fmla="*/ 43 w 43"/>
              <a:gd name="T3" fmla="*/ 472 h 472"/>
              <a:gd name="T4" fmla="*/ 43 w 43"/>
              <a:gd name="T5" fmla="*/ 89 h 472"/>
              <a:gd name="T6" fmla="*/ 0 w 43"/>
              <a:gd name="T7" fmla="*/ 0 h 472"/>
              <a:gd name="T8" fmla="*/ 0 w 43"/>
              <a:gd name="T9" fmla="*/ 472 h 472"/>
            </a:gdLst>
            <a:ahLst/>
            <a:cxnLst>
              <a:cxn ang="0">
                <a:pos x="T0" y="T1"/>
              </a:cxn>
              <a:cxn ang="0">
                <a:pos x="T2" y="T3"/>
              </a:cxn>
              <a:cxn ang="0">
                <a:pos x="T4" y="T5"/>
              </a:cxn>
              <a:cxn ang="0">
                <a:pos x="T6" y="T7"/>
              </a:cxn>
              <a:cxn ang="0">
                <a:pos x="T8" y="T9"/>
              </a:cxn>
            </a:cxnLst>
            <a:rect l="0" t="0" r="r" b="b"/>
            <a:pathLst>
              <a:path w="43" h="472">
                <a:moveTo>
                  <a:pt x="0" y="472"/>
                </a:moveTo>
                <a:cubicBezTo>
                  <a:pt x="43" y="472"/>
                  <a:pt x="43" y="472"/>
                  <a:pt x="43" y="472"/>
                </a:cubicBezTo>
                <a:cubicBezTo>
                  <a:pt x="43" y="89"/>
                  <a:pt x="43" y="89"/>
                  <a:pt x="43" y="89"/>
                </a:cubicBezTo>
                <a:cubicBezTo>
                  <a:pt x="28" y="59"/>
                  <a:pt x="14" y="30"/>
                  <a:pt x="0" y="0"/>
                </a:cubicBezTo>
                <a:cubicBezTo>
                  <a:pt x="0" y="472"/>
                  <a:pt x="0" y="472"/>
                  <a:pt x="0" y="472"/>
                </a:cubicBezTo>
              </a:path>
            </a:pathLst>
          </a:custGeom>
          <a:solidFill>
            <a:schemeClr val="bg2"/>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19" name="Text Placeholder 18"/>
          <p:cNvSpPr>
            <a:spLocks noGrp="1"/>
          </p:cNvSpPr>
          <p:nvPr>
            <p:ph type="body" sz="quarter" idx="10"/>
          </p:nvPr>
        </p:nvSpPr>
        <p:spPr>
          <a:xfrm>
            <a:off x="685919" y="1778333"/>
            <a:ext cx="16932039" cy="743424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63229" tIns="81610" rIns="163229" bIns="81610" numCol="1" anchor="t" anchorCtr="0" compatLnSpc="1">
            <a:prstTxWarp prst="textNoShape">
              <a:avLst/>
            </a:prstTxWarp>
          </a:bodyPr>
          <a:lstStyle>
            <a:lvl1pPr>
              <a:spcBef>
                <a:spcPts val="900"/>
              </a:spcBef>
              <a:defRPr lang="en-US" sz="3600" dirty="0" smtClean="0">
                <a:solidFill>
                  <a:schemeClr val="tx1"/>
                </a:solidFill>
              </a:defRPr>
            </a:lvl1pPr>
            <a:lvl2pPr>
              <a:defRPr lang="en-US" sz="2800" dirty="0" smtClean="0">
                <a:solidFill>
                  <a:schemeClr val="tx1"/>
                </a:solidFill>
              </a:defRPr>
            </a:lvl2pPr>
            <a:lvl3pPr>
              <a:defRPr lang="en-US" dirty="0" smtClean="0"/>
            </a:lvl3pPr>
            <a:lvl4pPr>
              <a:defRPr lang="en-US" dirty="0" smtClean="0"/>
            </a:lvl4pPr>
            <a:lvl5pPr>
              <a:defRPr lang="en-US" dirty="0"/>
            </a:lvl5pPr>
          </a:lstStyle>
          <a:p>
            <a:pPr lvl="0"/>
            <a:r>
              <a:rPr lang="en-US"/>
              <a:t>Click to edit Master text styles</a:t>
            </a:r>
          </a:p>
          <a:p>
            <a:pPr lvl="1"/>
            <a:r>
              <a:rPr lang="en-US"/>
              <a:t>Second level</a:t>
            </a:r>
          </a:p>
        </p:txBody>
      </p:sp>
      <p:sp>
        <p:nvSpPr>
          <p:cNvPr id="5" name="Rectangle 25"/>
          <p:cNvSpPr>
            <a:spLocks noGrp="1" noChangeArrowheads="1"/>
          </p:cNvSpPr>
          <p:nvPr>
            <p:ph type="title"/>
          </p:nvPr>
        </p:nvSpPr>
        <p:spPr bwMode="auto">
          <a:xfrm>
            <a:off x="737364" y="377910"/>
            <a:ext cx="16932039" cy="874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a:defRPr sz="4400">
                <a:solidFill>
                  <a:schemeClr val="tx1"/>
                </a:solidFill>
              </a:defRPr>
            </a:lvl1pPr>
          </a:lstStyle>
          <a:p>
            <a:pPr lvl="0"/>
            <a:r>
              <a:rPr lang="en-US"/>
              <a:t>Click to edit Master title style</a:t>
            </a:r>
          </a:p>
        </p:txBody>
      </p:sp>
      <p:sp>
        <p:nvSpPr>
          <p:cNvPr id="2" name="Slide Number Placeholder 1"/>
          <p:cNvSpPr>
            <a:spLocks noGrp="1"/>
          </p:cNvSpPr>
          <p:nvPr>
            <p:ph type="sldNum" sz="quarter" idx="11"/>
          </p:nvPr>
        </p:nvSpPr>
        <p:spPr>
          <a:xfrm>
            <a:off x="8480712" y="9602349"/>
            <a:ext cx="722671" cy="548279"/>
          </a:xfrm>
          <a:prstGeom prst="rect">
            <a:avLst/>
          </a:prstGeom>
        </p:spPr>
        <p:txBody>
          <a:bodyPr/>
          <a:lstStyle/>
          <a:p>
            <a:pPr>
              <a:defRPr/>
            </a:pPr>
            <a:fld id="{162E4A84-A8F2-424A-AAF2-679D4EB18637}" type="slidenum">
              <a:rPr lang="en-US" smtClean="0"/>
              <a:pPr>
                <a:defRPr/>
              </a:pPr>
              <a:t>‹#›</a:t>
            </a:fld>
            <a:endParaRPr lang="en-US"/>
          </a:p>
        </p:txBody>
      </p:sp>
      <p:sp>
        <p:nvSpPr>
          <p:cNvPr id="22" name="Freeform 6"/>
          <p:cNvSpPr>
            <a:spLocks/>
          </p:cNvSpPr>
          <p:nvPr userDrawn="1"/>
        </p:nvSpPr>
        <p:spPr bwMode="auto">
          <a:xfrm>
            <a:off x="16216313" y="0"/>
            <a:ext cx="1466850" cy="3633788"/>
          </a:xfrm>
          <a:custGeom>
            <a:avLst/>
            <a:gdLst>
              <a:gd name="T0" fmla="*/ 104 w 104"/>
              <a:gd name="T1" fmla="*/ 0 h 257"/>
              <a:gd name="T2" fmla="*/ 0 w 104"/>
              <a:gd name="T3" fmla="*/ 0 h 257"/>
              <a:gd name="T4" fmla="*/ 104 w 104"/>
              <a:gd name="T5" fmla="*/ 257 h 257"/>
              <a:gd name="T6" fmla="*/ 104 w 104"/>
              <a:gd name="T7" fmla="*/ 0 h 257"/>
            </a:gdLst>
            <a:ahLst/>
            <a:cxnLst>
              <a:cxn ang="0">
                <a:pos x="T0" y="T1"/>
              </a:cxn>
              <a:cxn ang="0">
                <a:pos x="T2" y="T3"/>
              </a:cxn>
              <a:cxn ang="0">
                <a:pos x="T4" y="T5"/>
              </a:cxn>
              <a:cxn ang="0">
                <a:pos x="T6" y="T7"/>
              </a:cxn>
            </a:cxnLst>
            <a:rect l="0" t="0" r="r" b="b"/>
            <a:pathLst>
              <a:path w="104" h="257">
                <a:moveTo>
                  <a:pt x="104" y="0"/>
                </a:moveTo>
                <a:cubicBezTo>
                  <a:pt x="0" y="0"/>
                  <a:pt x="0" y="0"/>
                  <a:pt x="0" y="0"/>
                </a:cubicBezTo>
                <a:cubicBezTo>
                  <a:pt x="31" y="88"/>
                  <a:pt x="65" y="174"/>
                  <a:pt x="104" y="257"/>
                </a:cubicBezTo>
                <a:lnTo>
                  <a:pt x="104" y="0"/>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7"/>
          <p:cNvSpPr>
            <a:spLocks/>
          </p:cNvSpPr>
          <p:nvPr userDrawn="1"/>
        </p:nvSpPr>
        <p:spPr bwMode="auto">
          <a:xfrm>
            <a:off x="17683163" y="0"/>
            <a:ext cx="608013" cy="4891088"/>
          </a:xfrm>
          <a:custGeom>
            <a:avLst/>
            <a:gdLst>
              <a:gd name="T0" fmla="*/ 43 w 43"/>
              <a:gd name="T1" fmla="*/ 0 h 346"/>
              <a:gd name="T2" fmla="*/ 0 w 43"/>
              <a:gd name="T3" fmla="*/ 0 h 346"/>
              <a:gd name="T4" fmla="*/ 0 w 43"/>
              <a:gd name="T5" fmla="*/ 257 h 346"/>
              <a:gd name="T6" fmla="*/ 43 w 43"/>
              <a:gd name="T7" fmla="*/ 346 h 346"/>
              <a:gd name="T8" fmla="*/ 43 w 43"/>
              <a:gd name="T9" fmla="*/ 0 h 346"/>
            </a:gdLst>
            <a:ahLst/>
            <a:cxnLst>
              <a:cxn ang="0">
                <a:pos x="T0" y="T1"/>
              </a:cxn>
              <a:cxn ang="0">
                <a:pos x="T2" y="T3"/>
              </a:cxn>
              <a:cxn ang="0">
                <a:pos x="T4" y="T5"/>
              </a:cxn>
              <a:cxn ang="0">
                <a:pos x="T6" y="T7"/>
              </a:cxn>
              <a:cxn ang="0">
                <a:pos x="T8" y="T9"/>
              </a:cxn>
            </a:cxnLst>
            <a:rect l="0" t="0" r="r" b="b"/>
            <a:pathLst>
              <a:path w="43" h="346">
                <a:moveTo>
                  <a:pt x="43" y="0"/>
                </a:moveTo>
                <a:cubicBezTo>
                  <a:pt x="0" y="0"/>
                  <a:pt x="0" y="0"/>
                  <a:pt x="0" y="0"/>
                </a:cubicBezTo>
                <a:cubicBezTo>
                  <a:pt x="0" y="257"/>
                  <a:pt x="0" y="257"/>
                  <a:pt x="0" y="257"/>
                </a:cubicBezTo>
                <a:cubicBezTo>
                  <a:pt x="14" y="287"/>
                  <a:pt x="28" y="316"/>
                  <a:pt x="43" y="346"/>
                </a:cubicBezTo>
                <a:cubicBezTo>
                  <a:pt x="43" y="0"/>
                  <a:pt x="43" y="0"/>
                  <a:pt x="43" y="0"/>
                </a:cubicBezTo>
              </a:path>
            </a:pathLst>
          </a:custGeom>
          <a:solidFill>
            <a:srgbClr val="C11B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a:p>
        </p:txBody>
      </p:sp>
      <p:grpSp>
        <p:nvGrpSpPr>
          <p:cNvPr id="31" name="Group 30"/>
          <p:cNvGrpSpPr/>
          <p:nvPr userDrawn="1"/>
        </p:nvGrpSpPr>
        <p:grpSpPr>
          <a:xfrm>
            <a:off x="17001067" y="9730154"/>
            <a:ext cx="1002888" cy="356946"/>
            <a:chOff x="17092245" y="9730154"/>
            <a:chExt cx="911710" cy="356946"/>
          </a:xfrm>
        </p:grpSpPr>
        <p:sp>
          <p:nvSpPr>
            <p:cNvPr id="32" name="Freeform 8"/>
            <p:cNvSpPr>
              <a:spLocks/>
            </p:cNvSpPr>
            <p:nvPr userDrawn="1"/>
          </p:nvSpPr>
          <p:spPr bwMode="auto">
            <a:xfrm>
              <a:off x="17734471" y="9735603"/>
              <a:ext cx="191408" cy="343321"/>
            </a:xfrm>
            <a:custGeom>
              <a:avLst/>
              <a:gdLst>
                <a:gd name="T0" fmla="*/ 0 w 332"/>
                <a:gd name="T1" fmla="*/ 0 h 551"/>
                <a:gd name="T2" fmla="*/ 834380475 w 332"/>
                <a:gd name="T3" fmla="*/ 0 h 551"/>
                <a:gd name="T4" fmla="*/ 834380475 w 332"/>
                <a:gd name="T5" fmla="*/ 326553043 h 551"/>
                <a:gd name="T6" fmla="*/ 331741635 w 332"/>
                <a:gd name="T7" fmla="*/ 326553043 h 551"/>
                <a:gd name="T8" fmla="*/ 331741635 w 332"/>
                <a:gd name="T9" fmla="*/ 530021499 h 551"/>
                <a:gd name="T10" fmla="*/ 743905484 w 332"/>
                <a:gd name="T11" fmla="*/ 530021499 h 551"/>
                <a:gd name="T12" fmla="*/ 743905484 w 332"/>
                <a:gd name="T13" fmla="*/ 851550649 h 551"/>
                <a:gd name="T14" fmla="*/ 331741635 w 332"/>
                <a:gd name="T15" fmla="*/ 851550649 h 551"/>
                <a:gd name="T16" fmla="*/ 331741635 w 332"/>
                <a:gd name="T17" fmla="*/ 1062554154 h 551"/>
                <a:gd name="T18" fmla="*/ 834380475 w 332"/>
                <a:gd name="T19" fmla="*/ 1062554154 h 551"/>
                <a:gd name="T20" fmla="*/ 834380475 w 332"/>
                <a:gd name="T21" fmla="*/ 1384083304 h 551"/>
                <a:gd name="T22" fmla="*/ 0 w 332"/>
                <a:gd name="T23" fmla="*/ 1384083304 h 551"/>
                <a:gd name="T24" fmla="*/ 0 w 332"/>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32" h="551">
                  <a:moveTo>
                    <a:pt x="0" y="0"/>
                  </a:moveTo>
                  <a:lnTo>
                    <a:pt x="332" y="0"/>
                  </a:lnTo>
                  <a:lnTo>
                    <a:pt x="332" y="130"/>
                  </a:lnTo>
                  <a:lnTo>
                    <a:pt x="132" y="130"/>
                  </a:lnTo>
                  <a:lnTo>
                    <a:pt x="132" y="211"/>
                  </a:lnTo>
                  <a:lnTo>
                    <a:pt x="296" y="211"/>
                  </a:lnTo>
                  <a:lnTo>
                    <a:pt x="296" y="339"/>
                  </a:lnTo>
                  <a:lnTo>
                    <a:pt x="132" y="339"/>
                  </a:lnTo>
                  <a:lnTo>
                    <a:pt x="132" y="423"/>
                  </a:lnTo>
                  <a:lnTo>
                    <a:pt x="332" y="423"/>
                  </a:lnTo>
                  <a:lnTo>
                    <a:pt x="332" y="551"/>
                  </a:lnTo>
                  <a:lnTo>
                    <a:pt x="0" y="551"/>
                  </a:lnTo>
                  <a:lnTo>
                    <a:pt x="0" y="0"/>
                  </a:lnTo>
                  <a:close/>
                </a:path>
              </a:pathLst>
            </a:custGeom>
            <a:solidFill>
              <a:srgbClr val="000000"/>
            </a:solidFill>
            <a:ln>
              <a:noFill/>
            </a:ln>
          </p:spPr>
          <p:txBody>
            <a:bodyPr/>
            <a:lstStyle/>
            <a:p>
              <a:pPr defTabSz="1630242">
                <a:defRPr/>
              </a:pPr>
              <a:endParaRPr lang="en-US">
                <a:solidFill>
                  <a:srgbClr val="000000"/>
                </a:solidFill>
                <a:latin typeface="Arial"/>
                <a:cs typeface="Arial" pitchFamily="34" charset="0"/>
              </a:endParaRPr>
            </a:p>
          </p:txBody>
        </p:sp>
        <p:sp>
          <p:nvSpPr>
            <p:cNvPr id="33" name="Freeform 9"/>
            <p:cNvSpPr>
              <a:spLocks/>
            </p:cNvSpPr>
            <p:nvPr userDrawn="1"/>
          </p:nvSpPr>
          <p:spPr bwMode="auto">
            <a:xfrm>
              <a:off x="17464988" y="9730154"/>
              <a:ext cx="236742" cy="356946"/>
            </a:xfrm>
            <a:custGeom>
              <a:avLst/>
              <a:gdLst>
                <a:gd name="T0" fmla="*/ 1281005241 w 228"/>
                <a:gd name="T1" fmla="*/ 1005742145 h 317"/>
                <a:gd name="T2" fmla="*/ 1158616841 w 228"/>
                <a:gd name="T3" fmla="*/ 695025501 h 317"/>
                <a:gd name="T4" fmla="*/ 946475046 w 228"/>
                <a:gd name="T5" fmla="*/ 605079780 h 317"/>
                <a:gd name="T6" fmla="*/ 693538069 w 228"/>
                <a:gd name="T7" fmla="*/ 801321871 h 317"/>
                <a:gd name="T8" fmla="*/ 611944852 w 228"/>
                <a:gd name="T9" fmla="*/ 1324636972 h 317"/>
                <a:gd name="T10" fmla="*/ 954635223 w 228"/>
                <a:gd name="T11" fmla="*/ 1995130782 h 317"/>
                <a:gd name="T12" fmla="*/ 1281005241 w 228"/>
                <a:gd name="T13" fmla="*/ 1561761402 h 317"/>
                <a:gd name="T14" fmla="*/ 1860312235 w 228"/>
                <a:gd name="T15" fmla="*/ 1561761402 h 317"/>
                <a:gd name="T16" fmla="*/ 1607375258 w 228"/>
                <a:gd name="T17" fmla="*/ 2147483647 h 317"/>
                <a:gd name="T18" fmla="*/ 987270229 w 228"/>
                <a:gd name="T19" fmla="*/ 2147483647 h 317"/>
                <a:gd name="T20" fmla="*/ 465078772 w 228"/>
                <a:gd name="T21" fmla="*/ 2147483647 h 317"/>
                <a:gd name="T22" fmla="*/ 130548577 w 228"/>
                <a:gd name="T23" fmla="*/ 2003308966 h 317"/>
                <a:gd name="T24" fmla="*/ 0 w 228"/>
                <a:gd name="T25" fmla="*/ 1324636972 h 317"/>
                <a:gd name="T26" fmla="*/ 130548577 w 228"/>
                <a:gd name="T27" fmla="*/ 580550948 h 317"/>
                <a:gd name="T28" fmla="*/ 489556452 w 228"/>
                <a:gd name="T29" fmla="*/ 139006244 h 317"/>
                <a:gd name="T30" fmla="*/ 921997366 w 228"/>
                <a:gd name="T31" fmla="*/ 0 h 317"/>
                <a:gd name="T32" fmla="*/ 1615535435 w 228"/>
                <a:gd name="T33" fmla="*/ 302541320 h 317"/>
                <a:gd name="T34" fmla="*/ 1843994732 w 228"/>
                <a:gd name="T35" fmla="*/ 1005742145 h 317"/>
                <a:gd name="T36" fmla="*/ 1281005241 w 228"/>
                <a:gd name="T37" fmla="*/ 1005742145 h 31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28" h="317">
                  <a:moveTo>
                    <a:pt x="157" y="123"/>
                  </a:moveTo>
                  <a:cubicBezTo>
                    <a:pt x="154" y="105"/>
                    <a:pt x="148" y="91"/>
                    <a:pt x="142" y="85"/>
                  </a:cubicBezTo>
                  <a:cubicBezTo>
                    <a:pt x="133" y="78"/>
                    <a:pt x="124" y="74"/>
                    <a:pt x="116" y="74"/>
                  </a:cubicBezTo>
                  <a:cubicBezTo>
                    <a:pt x="102" y="74"/>
                    <a:pt x="91" y="83"/>
                    <a:pt x="85" y="98"/>
                  </a:cubicBezTo>
                  <a:cubicBezTo>
                    <a:pt x="78" y="116"/>
                    <a:pt x="75" y="137"/>
                    <a:pt x="75" y="162"/>
                  </a:cubicBezTo>
                  <a:cubicBezTo>
                    <a:pt x="75" y="216"/>
                    <a:pt x="89" y="244"/>
                    <a:pt x="117" y="244"/>
                  </a:cubicBezTo>
                  <a:cubicBezTo>
                    <a:pt x="139" y="244"/>
                    <a:pt x="153" y="225"/>
                    <a:pt x="157" y="191"/>
                  </a:cubicBezTo>
                  <a:cubicBezTo>
                    <a:pt x="228" y="191"/>
                    <a:pt x="228" y="191"/>
                    <a:pt x="228" y="191"/>
                  </a:cubicBezTo>
                  <a:cubicBezTo>
                    <a:pt x="225" y="229"/>
                    <a:pt x="215" y="260"/>
                    <a:pt x="197" y="283"/>
                  </a:cubicBezTo>
                  <a:cubicBezTo>
                    <a:pt x="178" y="306"/>
                    <a:pt x="151" y="317"/>
                    <a:pt x="121" y="317"/>
                  </a:cubicBezTo>
                  <a:cubicBezTo>
                    <a:pt x="97" y="317"/>
                    <a:pt x="75" y="311"/>
                    <a:pt x="57" y="299"/>
                  </a:cubicBezTo>
                  <a:cubicBezTo>
                    <a:pt x="38" y="287"/>
                    <a:pt x="25" y="269"/>
                    <a:pt x="16" y="245"/>
                  </a:cubicBezTo>
                  <a:cubicBezTo>
                    <a:pt x="6" y="223"/>
                    <a:pt x="0" y="193"/>
                    <a:pt x="0" y="162"/>
                  </a:cubicBezTo>
                  <a:cubicBezTo>
                    <a:pt x="0" y="127"/>
                    <a:pt x="6" y="96"/>
                    <a:pt x="16" y="71"/>
                  </a:cubicBezTo>
                  <a:cubicBezTo>
                    <a:pt x="28" y="47"/>
                    <a:pt x="43" y="28"/>
                    <a:pt x="60" y="17"/>
                  </a:cubicBezTo>
                  <a:cubicBezTo>
                    <a:pt x="77" y="7"/>
                    <a:pt x="96" y="0"/>
                    <a:pt x="113" y="0"/>
                  </a:cubicBezTo>
                  <a:cubicBezTo>
                    <a:pt x="152" y="1"/>
                    <a:pt x="182" y="15"/>
                    <a:pt x="198" y="37"/>
                  </a:cubicBezTo>
                  <a:cubicBezTo>
                    <a:pt x="214" y="61"/>
                    <a:pt x="224" y="90"/>
                    <a:pt x="226" y="123"/>
                  </a:cubicBezTo>
                  <a:lnTo>
                    <a:pt x="157" y="123"/>
                  </a:lnTo>
                  <a:close/>
                </a:path>
              </a:pathLst>
            </a:custGeom>
            <a:solidFill>
              <a:srgbClr val="000000"/>
            </a:solidFill>
            <a:ln>
              <a:noFill/>
            </a:ln>
          </p:spPr>
          <p:txBody>
            <a:bodyPr/>
            <a:lstStyle/>
            <a:p>
              <a:pPr defTabSz="1630242">
                <a:defRPr/>
              </a:pPr>
              <a:endParaRPr lang="en-US">
                <a:solidFill>
                  <a:srgbClr val="000000"/>
                </a:solidFill>
                <a:latin typeface="Arial"/>
                <a:cs typeface="Arial" pitchFamily="34" charset="0"/>
              </a:endParaRPr>
            </a:p>
          </p:txBody>
        </p:sp>
        <p:sp>
          <p:nvSpPr>
            <p:cNvPr id="34" name="Rectangle 10"/>
            <p:cNvSpPr>
              <a:spLocks noChangeArrowheads="1"/>
            </p:cNvSpPr>
            <p:nvPr userDrawn="1"/>
          </p:nvSpPr>
          <p:spPr bwMode="auto">
            <a:xfrm>
              <a:off x="17359210" y="9735603"/>
              <a:ext cx="78074" cy="343321"/>
            </a:xfrm>
            <a:prstGeom prst="rect">
              <a:avLst/>
            </a:prstGeom>
            <a:solidFill>
              <a:srgbClr val="000000"/>
            </a:solidFill>
            <a:ln>
              <a:noFill/>
            </a:ln>
          </p:spPr>
          <p:txBody>
            <a:bodyPr/>
            <a:lstStyle/>
            <a:p>
              <a:pPr defTabSz="1630242">
                <a:defRPr/>
              </a:pPr>
              <a:endParaRPr lang="en-US">
                <a:solidFill>
                  <a:srgbClr val="000000"/>
                </a:solidFill>
                <a:latin typeface="Arial"/>
                <a:cs typeface="Arial" pitchFamily="34" charset="0"/>
              </a:endParaRPr>
            </a:p>
          </p:txBody>
        </p:sp>
        <p:sp>
          <p:nvSpPr>
            <p:cNvPr id="35" name="Freeform 11"/>
            <p:cNvSpPr>
              <a:spLocks/>
            </p:cNvSpPr>
            <p:nvPr userDrawn="1"/>
          </p:nvSpPr>
          <p:spPr bwMode="auto">
            <a:xfrm>
              <a:off x="17092245" y="9735603"/>
              <a:ext cx="224149" cy="343321"/>
            </a:xfrm>
            <a:custGeom>
              <a:avLst/>
              <a:gdLst>
                <a:gd name="T0" fmla="*/ 0 w 386"/>
                <a:gd name="T1" fmla="*/ 0 h 551"/>
                <a:gd name="T2" fmla="*/ 301231077 w 386"/>
                <a:gd name="T3" fmla="*/ 0 h 551"/>
                <a:gd name="T4" fmla="*/ 655619642 w 386"/>
                <a:gd name="T5" fmla="*/ 766144469 h 551"/>
                <a:gd name="T6" fmla="*/ 655619642 w 386"/>
                <a:gd name="T7" fmla="*/ 462198153 h 551"/>
                <a:gd name="T8" fmla="*/ 655619642 w 386"/>
                <a:gd name="T9" fmla="*/ 0 h 551"/>
                <a:gd name="T10" fmla="*/ 977099900 w 386"/>
                <a:gd name="T11" fmla="*/ 0 h 551"/>
                <a:gd name="T12" fmla="*/ 977099900 w 386"/>
                <a:gd name="T13" fmla="*/ 1384083304 h 551"/>
                <a:gd name="T14" fmla="*/ 660682336 w 386"/>
                <a:gd name="T15" fmla="*/ 1384083304 h 551"/>
                <a:gd name="T16" fmla="*/ 313887015 w 386"/>
                <a:gd name="T17" fmla="*/ 638034407 h 551"/>
                <a:gd name="T18" fmla="*/ 313887015 w 386"/>
                <a:gd name="T19" fmla="*/ 959563557 h 551"/>
                <a:gd name="T20" fmla="*/ 313887015 w 386"/>
                <a:gd name="T21" fmla="*/ 1384083304 h 551"/>
                <a:gd name="T22" fmla="*/ 0 w 386"/>
                <a:gd name="T23" fmla="*/ 1384083304 h 551"/>
                <a:gd name="T24" fmla="*/ 0 w 386"/>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86" h="551">
                  <a:moveTo>
                    <a:pt x="0" y="0"/>
                  </a:moveTo>
                  <a:lnTo>
                    <a:pt x="119" y="0"/>
                  </a:lnTo>
                  <a:lnTo>
                    <a:pt x="259" y="305"/>
                  </a:lnTo>
                  <a:lnTo>
                    <a:pt x="259" y="184"/>
                  </a:lnTo>
                  <a:lnTo>
                    <a:pt x="259" y="0"/>
                  </a:lnTo>
                  <a:lnTo>
                    <a:pt x="386" y="0"/>
                  </a:lnTo>
                  <a:lnTo>
                    <a:pt x="386" y="551"/>
                  </a:lnTo>
                  <a:lnTo>
                    <a:pt x="261" y="551"/>
                  </a:lnTo>
                  <a:lnTo>
                    <a:pt x="124" y="254"/>
                  </a:lnTo>
                  <a:lnTo>
                    <a:pt x="124" y="382"/>
                  </a:lnTo>
                  <a:lnTo>
                    <a:pt x="124" y="551"/>
                  </a:lnTo>
                  <a:lnTo>
                    <a:pt x="0" y="551"/>
                  </a:lnTo>
                  <a:lnTo>
                    <a:pt x="0" y="0"/>
                  </a:lnTo>
                  <a:close/>
                </a:path>
              </a:pathLst>
            </a:custGeom>
            <a:solidFill>
              <a:srgbClr val="000000"/>
            </a:solidFill>
            <a:ln>
              <a:noFill/>
            </a:ln>
          </p:spPr>
          <p:txBody>
            <a:bodyPr/>
            <a:lstStyle/>
            <a:p>
              <a:pPr defTabSz="1630242">
                <a:defRPr/>
              </a:pPr>
              <a:endParaRPr lang="en-US">
                <a:solidFill>
                  <a:srgbClr val="000000"/>
                </a:solidFill>
                <a:latin typeface="Arial"/>
                <a:cs typeface="Arial" pitchFamily="34" charset="0"/>
              </a:endParaRPr>
            </a:p>
          </p:txBody>
        </p:sp>
        <p:sp>
          <p:nvSpPr>
            <p:cNvPr id="36" name="Rectangle 12"/>
            <p:cNvSpPr>
              <a:spLocks noChangeArrowheads="1"/>
            </p:cNvSpPr>
            <p:nvPr userDrawn="1"/>
          </p:nvSpPr>
          <p:spPr bwMode="auto">
            <a:xfrm>
              <a:off x="17701730" y="9869118"/>
              <a:ext cx="70519" cy="76293"/>
            </a:xfrm>
            <a:prstGeom prst="rect">
              <a:avLst/>
            </a:prstGeom>
            <a:solidFill>
              <a:srgbClr val="009EDB"/>
            </a:solidFill>
            <a:ln>
              <a:noFill/>
            </a:ln>
          </p:spPr>
          <p:txBody>
            <a:bodyPr/>
            <a:lstStyle/>
            <a:p>
              <a:pPr defTabSz="1630242">
                <a:defRPr/>
              </a:pPr>
              <a:endParaRPr lang="en-US">
                <a:solidFill>
                  <a:srgbClr val="000000"/>
                </a:solidFill>
                <a:latin typeface="Arial"/>
                <a:cs typeface="Arial" pitchFamily="34" charset="0"/>
              </a:endParaRPr>
            </a:p>
          </p:txBody>
        </p:sp>
        <p:sp>
          <p:nvSpPr>
            <p:cNvPr id="37" name="Rectangle 13"/>
            <p:cNvSpPr>
              <a:spLocks noChangeArrowheads="1"/>
            </p:cNvSpPr>
            <p:nvPr userDrawn="1"/>
          </p:nvSpPr>
          <p:spPr bwMode="auto">
            <a:xfrm>
              <a:off x="17437283" y="9869118"/>
              <a:ext cx="68001" cy="76293"/>
            </a:xfrm>
            <a:prstGeom prst="rect">
              <a:avLst/>
            </a:prstGeom>
            <a:solidFill>
              <a:srgbClr val="009EDB"/>
            </a:solidFill>
            <a:ln>
              <a:noFill/>
            </a:ln>
          </p:spPr>
          <p:txBody>
            <a:bodyPr/>
            <a:lstStyle/>
            <a:p>
              <a:pPr defTabSz="1630242">
                <a:defRPr/>
              </a:pPr>
              <a:endParaRPr lang="en-US">
                <a:solidFill>
                  <a:srgbClr val="000000"/>
                </a:solidFill>
                <a:latin typeface="Arial"/>
                <a:cs typeface="Arial" pitchFamily="34" charset="0"/>
              </a:endParaRPr>
            </a:p>
          </p:txBody>
        </p:sp>
        <p:sp>
          <p:nvSpPr>
            <p:cNvPr id="38" name="Rectangle 14"/>
            <p:cNvSpPr>
              <a:spLocks noChangeArrowheads="1"/>
            </p:cNvSpPr>
            <p:nvPr userDrawn="1"/>
          </p:nvSpPr>
          <p:spPr bwMode="auto">
            <a:xfrm>
              <a:off x="17291209" y="9869118"/>
              <a:ext cx="68001" cy="76293"/>
            </a:xfrm>
            <a:prstGeom prst="rect">
              <a:avLst/>
            </a:prstGeom>
            <a:solidFill>
              <a:srgbClr val="009EDB"/>
            </a:solidFill>
            <a:ln>
              <a:noFill/>
            </a:ln>
          </p:spPr>
          <p:txBody>
            <a:bodyPr/>
            <a:lstStyle/>
            <a:p>
              <a:pPr defTabSz="1630242">
                <a:defRPr/>
              </a:pPr>
              <a:endParaRPr lang="en-US">
                <a:solidFill>
                  <a:srgbClr val="000000"/>
                </a:solidFill>
                <a:latin typeface="Arial"/>
                <a:cs typeface="Arial" pitchFamily="34" charset="0"/>
              </a:endParaRPr>
            </a:p>
          </p:txBody>
        </p:sp>
        <p:sp>
          <p:nvSpPr>
            <p:cNvPr id="39" name="Freeform 15"/>
            <p:cNvSpPr>
              <a:spLocks noEditPoints="1"/>
            </p:cNvSpPr>
            <p:nvPr userDrawn="1"/>
          </p:nvSpPr>
          <p:spPr bwMode="auto">
            <a:xfrm>
              <a:off x="17951065" y="9732880"/>
              <a:ext cx="52890" cy="57219"/>
            </a:xfrm>
            <a:custGeom>
              <a:avLst/>
              <a:gdLst>
                <a:gd name="T0" fmla="*/ 16308699 w 51"/>
                <a:gd name="T1" fmla="*/ 124566736 h 50"/>
                <a:gd name="T2" fmla="*/ 65240493 w 51"/>
                <a:gd name="T3" fmla="*/ 58131918 h 50"/>
                <a:gd name="T4" fmla="*/ 130480985 w 51"/>
                <a:gd name="T5" fmla="*/ 16608704 h 50"/>
                <a:gd name="T6" fmla="*/ 203874403 w 51"/>
                <a:gd name="T7" fmla="*/ 0 h 50"/>
                <a:gd name="T8" fmla="*/ 285423595 w 51"/>
                <a:gd name="T9" fmla="*/ 16608704 h 50"/>
                <a:gd name="T10" fmla="*/ 350664088 w 51"/>
                <a:gd name="T11" fmla="*/ 58131918 h 50"/>
                <a:gd name="T12" fmla="*/ 399595881 w 51"/>
                <a:gd name="T13" fmla="*/ 124566736 h 50"/>
                <a:gd name="T14" fmla="*/ 415904580 w 51"/>
                <a:gd name="T15" fmla="*/ 207610258 h 50"/>
                <a:gd name="T16" fmla="*/ 399595881 w 51"/>
                <a:gd name="T17" fmla="*/ 290653780 h 50"/>
                <a:gd name="T18" fmla="*/ 350664088 w 51"/>
                <a:gd name="T19" fmla="*/ 357088598 h 50"/>
                <a:gd name="T20" fmla="*/ 285423595 w 51"/>
                <a:gd name="T21" fmla="*/ 398608906 h 50"/>
                <a:gd name="T22" fmla="*/ 203874403 w 51"/>
                <a:gd name="T23" fmla="*/ 415217610 h 50"/>
                <a:gd name="T24" fmla="*/ 130480985 w 51"/>
                <a:gd name="T25" fmla="*/ 398608906 h 50"/>
                <a:gd name="T26" fmla="*/ 65240493 w 51"/>
                <a:gd name="T27" fmla="*/ 357088598 h 50"/>
                <a:gd name="T28" fmla="*/ 16308699 w 51"/>
                <a:gd name="T29" fmla="*/ 290653780 h 50"/>
                <a:gd name="T30" fmla="*/ 0 w 51"/>
                <a:gd name="T31" fmla="*/ 207610258 h 50"/>
                <a:gd name="T32" fmla="*/ 16308699 w 51"/>
                <a:gd name="T33" fmla="*/ 124566736 h 50"/>
                <a:gd name="T34" fmla="*/ 65240493 w 51"/>
                <a:gd name="T35" fmla="*/ 274045076 h 50"/>
                <a:gd name="T36" fmla="*/ 97860739 w 51"/>
                <a:gd name="T37" fmla="*/ 323871189 h 50"/>
                <a:gd name="T38" fmla="*/ 146789684 w 51"/>
                <a:gd name="T39" fmla="*/ 357088598 h 50"/>
                <a:gd name="T40" fmla="*/ 203874403 w 51"/>
                <a:gd name="T41" fmla="*/ 373697302 h 50"/>
                <a:gd name="T42" fmla="*/ 260959123 w 51"/>
                <a:gd name="T43" fmla="*/ 357088598 h 50"/>
                <a:gd name="T44" fmla="*/ 309890916 w 51"/>
                <a:gd name="T45" fmla="*/ 323871189 h 50"/>
                <a:gd name="T46" fmla="*/ 342508314 w 51"/>
                <a:gd name="T47" fmla="*/ 274045076 h 50"/>
                <a:gd name="T48" fmla="*/ 358819861 w 51"/>
                <a:gd name="T49" fmla="*/ 207610258 h 50"/>
                <a:gd name="T50" fmla="*/ 342508314 w 51"/>
                <a:gd name="T51" fmla="*/ 141175440 h 50"/>
                <a:gd name="T52" fmla="*/ 309890916 w 51"/>
                <a:gd name="T53" fmla="*/ 91349327 h 50"/>
                <a:gd name="T54" fmla="*/ 260959123 w 51"/>
                <a:gd name="T55" fmla="*/ 58131918 h 50"/>
                <a:gd name="T56" fmla="*/ 203874403 w 51"/>
                <a:gd name="T57" fmla="*/ 49826113 h 50"/>
                <a:gd name="T58" fmla="*/ 146789684 w 51"/>
                <a:gd name="T59" fmla="*/ 58131918 h 50"/>
                <a:gd name="T60" fmla="*/ 97860739 w 51"/>
                <a:gd name="T61" fmla="*/ 91349327 h 50"/>
                <a:gd name="T62" fmla="*/ 65240493 w 51"/>
                <a:gd name="T63" fmla="*/ 141175440 h 50"/>
                <a:gd name="T64" fmla="*/ 57084719 w 51"/>
                <a:gd name="T65" fmla="*/ 207610258 h 50"/>
                <a:gd name="T66" fmla="*/ 65240493 w 51"/>
                <a:gd name="T67" fmla="*/ 274045076 h 50"/>
                <a:gd name="T68" fmla="*/ 212030177 w 51"/>
                <a:gd name="T69" fmla="*/ 91349327 h 50"/>
                <a:gd name="T70" fmla="*/ 277270669 w 51"/>
                <a:gd name="T71" fmla="*/ 107958032 h 50"/>
                <a:gd name="T72" fmla="*/ 301735142 w 51"/>
                <a:gd name="T73" fmla="*/ 157784145 h 50"/>
                <a:gd name="T74" fmla="*/ 293579369 w 51"/>
                <a:gd name="T75" fmla="*/ 191001554 h 50"/>
                <a:gd name="T76" fmla="*/ 277270669 w 51"/>
                <a:gd name="T77" fmla="*/ 207610258 h 50"/>
                <a:gd name="T78" fmla="*/ 260959123 w 51"/>
                <a:gd name="T79" fmla="*/ 215913157 h 50"/>
                <a:gd name="T80" fmla="*/ 236494650 w 51"/>
                <a:gd name="T81" fmla="*/ 224218962 h 50"/>
                <a:gd name="T82" fmla="*/ 301735142 w 51"/>
                <a:gd name="T83" fmla="*/ 323871189 h 50"/>
                <a:gd name="T84" fmla="*/ 252803349 w 51"/>
                <a:gd name="T85" fmla="*/ 323871189 h 50"/>
                <a:gd name="T86" fmla="*/ 195718630 w 51"/>
                <a:gd name="T87" fmla="*/ 224218962 h 50"/>
                <a:gd name="T88" fmla="*/ 171254157 w 51"/>
                <a:gd name="T89" fmla="*/ 224218962 h 50"/>
                <a:gd name="T90" fmla="*/ 171254157 w 51"/>
                <a:gd name="T91" fmla="*/ 323871189 h 50"/>
                <a:gd name="T92" fmla="*/ 122325212 w 51"/>
                <a:gd name="T93" fmla="*/ 323871189 h 50"/>
                <a:gd name="T94" fmla="*/ 122325212 w 51"/>
                <a:gd name="T95" fmla="*/ 91349327 h 50"/>
                <a:gd name="T96" fmla="*/ 212030177 w 51"/>
                <a:gd name="T97" fmla="*/ 91349327 h 50"/>
                <a:gd name="T98" fmla="*/ 212030177 w 51"/>
                <a:gd name="T99" fmla="*/ 191001554 h 50"/>
                <a:gd name="T100" fmla="*/ 244650423 w 51"/>
                <a:gd name="T101" fmla="*/ 182695748 h 50"/>
                <a:gd name="T102" fmla="*/ 252803349 w 51"/>
                <a:gd name="T103" fmla="*/ 157784145 h 50"/>
                <a:gd name="T104" fmla="*/ 252803349 w 51"/>
                <a:gd name="T105" fmla="*/ 141175440 h 50"/>
                <a:gd name="T106" fmla="*/ 236494650 w 51"/>
                <a:gd name="T107" fmla="*/ 132869635 h 50"/>
                <a:gd name="T108" fmla="*/ 220185950 w 51"/>
                <a:gd name="T109" fmla="*/ 132869635 h 50"/>
                <a:gd name="T110" fmla="*/ 203874403 w 51"/>
                <a:gd name="T111" fmla="*/ 132869635 h 50"/>
                <a:gd name="T112" fmla="*/ 171254157 w 51"/>
                <a:gd name="T113" fmla="*/ 132869635 h 50"/>
                <a:gd name="T114" fmla="*/ 171254157 w 51"/>
                <a:gd name="T115" fmla="*/ 191001554 h 50"/>
                <a:gd name="T116" fmla="*/ 212030177 w 51"/>
                <a:gd name="T117" fmla="*/ 191001554 h 50"/>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51" h="50">
                  <a:moveTo>
                    <a:pt x="2" y="15"/>
                  </a:moveTo>
                  <a:cubicBezTo>
                    <a:pt x="3" y="12"/>
                    <a:pt x="5" y="9"/>
                    <a:pt x="8" y="7"/>
                  </a:cubicBezTo>
                  <a:cubicBezTo>
                    <a:pt x="10" y="5"/>
                    <a:pt x="13" y="3"/>
                    <a:pt x="16" y="2"/>
                  </a:cubicBezTo>
                  <a:cubicBezTo>
                    <a:pt x="19" y="1"/>
                    <a:pt x="22" y="0"/>
                    <a:pt x="25" y="0"/>
                  </a:cubicBezTo>
                  <a:cubicBezTo>
                    <a:pt x="29" y="0"/>
                    <a:pt x="32" y="1"/>
                    <a:pt x="35" y="2"/>
                  </a:cubicBezTo>
                  <a:cubicBezTo>
                    <a:pt x="38" y="3"/>
                    <a:pt x="41" y="5"/>
                    <a:pt x="43" y="7"/>
                  </a:cubicBezTo>
                  <a:cubicBezTo>
                    <a:pt x="45" y="9"/>
                    <a:pt x="47" y="12"/>
                    <a:pt x="49" y="15"/>
                  </a:cubicBezTo>
                  <a:cubicBezTo>
                    <a:pt x="50" y="18"/>
                    <a:pt x="51" y="21"/>
                    <a:pt x="51" y="25"/>
                  </a:cubicBezTo>
                  <a:cubicBezTo>
                    <a:pt x="51" y="29"/>
                    <a:pt x="50" y="32"/>
                    <a:pt x="49" y="35"/>
                  </a:cubicBezTo>
                  <a:cubicBezTo>
                    <a:pt x="47" y="38"/>
                    <a:pt x="45" y="41"/>
                    <a:pt x="43" y="43"/>
                  </a:cubicBezTo>
                  <a:cubicBezTo>
                    <a:pt x="41" y="45"/>
                    <a:pt x="38" y="47"/>
                    <a:pt x="35" y="48"/>
                  </a:cubicBezTo>
                  <a:cubicBezTo>
                    <a:pt x="32" y="49"/>
                    <a:pt x="29" y="50"/>
                    <a:pt x="25" y="50"/>
                  </a:cubicBezTo>
                  <a:cubicBezTo>
                    <a:pt x="22" y="50"/>
                    <a:pt x="19" y="49"/>
                    <a:pt x="16" y="48"/>
                  </a:cubicBezTo>
                  <a:cubicBezTo>
                    <a:pt x="13" y="47"/>
                    <a:pt x="10" y="45"/>
                    <a:pt x="8" y="43"/>
                  </a:cubicBezTo>
                  <a:cubicBezTo>
                    <a:pt x="5" y="41"/>
                    <a:pt x="3" y="38"/>
                    <a:pt x="2" y="35"/>
                  </a:cubicBezTo>
                  <a:cubicBezTo>
                    <a:pt x="1" y="32"/>
                    <a:pt x="0" y="29"/>
                    <a:pt x="0" y="25"/>
                  </a:cubicBezTo>
                  <a:cubicBezTo>
                    <a:pt x="0" y="21"/>
                    <a:pt x="1" y="18"/>
                    <a:pt x="2" y="15"/>
                  </a:cubicBezTo>
                  <a:close/>
                  <a:moveTo>
                    <a:pt x="8" y="33"/>
                  </a:moveTo>
                  <a:cubicBezTo>
                    <a:pt x="9" y="35"/>
                    <a:pt x="10" y="37"/>
                    <a:pt x="12" y="39"/>
                  </a:cubicBezTo>
                  <a:cubicBezTo>
                    <a:pt x="14" y="41"/>
                    <a:pt x="16" y="42"/>
                    <a:pt x="18" y="43"/>
                  </a:cubicBezTo>
                  <a:cubicBezTo>
                    <a:pt x="20" y="44"/>
                    <a:pt x="23" y="45"/>
                    <a:pt x="25" y="45"/>
                  </a:cubicBezTo>
                  <a:cubicBezTo>
                    <a:pt x="28" y="45"/>
                    <a:pt x="30" y="44"/>
                    <a:pt x="32" y="43"/>
                  </a:cubicBezTo>
                  <a:cubicBezTo>
                    <a:pt x="35" y="42"/>
                    <a:pt x="37" y="41"/>
                    <a:pt x="38" y="39"/>
                  </a:cubicBezTo>
                  <a:cubicBezTo>
                    <a:pt x="40" y="37"/>
                    <a:pt x="41" y="35"/>
                    <a:pt x="42" y="33"/>
                  </a:cubicBezTo>
                  <a:cubicBezTo>
                    <a:pt x="43" y="31"/>
                    <a:pt x="44" y="28"/>
                    <a:pt x="44" y="25"/>
                  </a:cubicBezTo>
                  <a:cubicBezTo>
                    <a:pt x="44" y="22"/>
                    <a:pt x="43" y="20"/>
                    <a:pt x="42" y="17"/>
                  </a:cubicBezTo>
                  <a:cubicBezTo>
                    <a:pt x="41" y="15"/>
                    <a:pt x="40" y="13"/>
                    <a:pt x="38" y="11"/>
                  </a:cubicBezTo>
                  <a:cubicBezTo>
                    <a:pt x="37" y="10"/>
                    <a:pt x="35" y="8"/>
                    <a:pt x="32" y="7"/>
                  </a:cubicBezTo>
                  <a:cubicBezTo>
                    <a:pt x="30" y="6"/>
                    <a:pt x="28" y="6"/>
                    <a:pt x="25" y="6"/>
                  </a:cubicBezTo>
                  <a:cubicBezTo>
                    <a:pt x="23" y="6"/>
                    <a:pt x="20" y="6"/>
                    <a:pt x="18" y="7"/>
                  </a:cubicBezTo>
                  <a:cubicBezTo>
                    <a:pt x="16" y="8"/>
                    <a:pt x="14" y="10"/>
                    <a:pt x="12" y="11"/>
                  </a:cubicBezTo>
                  <a:cubicBezTo>
                    <a:pt x="10" y="13"/>
                    <a:pt x="9" y="15"/>
                    <a:pt x="8" y="17"/>
                  </a:cubicBezTo>
                  <a:cubicBezTo>
                    <a:pt x="7" y="20"/>
                    <a:pt x="7" y="22"/>
                    <a:pt x="7" y="25"/>
                  </a:cubicBezTo>
                  <a:cubicBezTo>
                    <a:pt x="7" y="28"/>
                    <a:pt x="7" y="31"/>
                    <a:pt x="8" y="33"/>
                  </a:cubicBezTo>
                  <a:close/>
                  <a:moveTo>
                    <a:pt x="26" y="11"/>
                  </a:moveTo>
                  <a:cubicBezTo>
                    <a:pt x="29" y="11"/>
                    <a:pt x="32" y="12"/>
                    <a:pt x="34" y="13"/>
                  </a:cubicBezTo>
                  <a:cubicBezTo>
                    <a:pt x="36" y="14"/>
                    <a:pt x="37" y="16"/>
                    <a:pt x="37" y="19"/>
                  </a:cubicBezTo>
                  <a:cubicBezTo>
                    <a:pt x="37" y="21"/>
                    <a:pt x="36" y="22"/>
                    <a:pt x="36" y="23"/>
                  </a:cubicBezTo>
                  <a:cubicBezTo>
                    <a:pt x="36" y="24"/>
                    <a:pt x="35" y="24"/>
                    <a:pt x="34" y="25"/>
                  </a:cubicBezTo>
                  <a:cubicBezTo>
                    <a:pt x="34" y="26"/>
                    <a:pt x="33" y="26"/>
                    <a:pt x="32" y="26"/>
                  </a:cubicBezTo>
                  <a:cubicBezTo>
                    <a:pt x="31" y="27"/>
                    <a:pt x="30" y="27"/>
                    <a:pt x="29" y="27"/>
                  </a:cubicBezTo>
                  <a:cubicBezTo>
                    <a:pt x="37" y="39"/>
                    <a:pt x="37" y="39"/>
                    <a:pt x="37" y="39"/>
                  </a:cubicBezTo>
                  <a:cubicBezTo>
                    <a:pt x="31" y="39"/>
                    <a:pt x="31" y="39"/>
                    <a:pt x="31" y="39"/>
                  </a:cubicBezTo>
                  <a:cubicBezTo>
                    <a:pt x="24" y="27"/>
                    <a:pt x="24" y="27"/>
                    <a:pt x="24" y="27"/>
                  </a:cubicBezTo>
                  <a:cubicBezTo>
                    <a:pt x="21" y="27"/>
                    <a:pt x="21" y="27"/>
                    <a:pt x="21" y="27"/>
                  </a:cubicBezTo>
                  <a:cubicBezTo>
                    <a:pt x="21" y="39"/>
                    <a:pt x="21" y="39"/>
                    <a:pt x="21" y="39"/>
                  </a:cubicBezTo>
                  <a:cubicBezTo>
                    <a:pt x="15" y="39"/>
                    <a:pt x="15" y="39"/>
                    <a:pt x="15" y="39"/>
                  </a:cubicBezTo>
                  <a:cubicBezTo>
                    <a:pt x="15" y="11"/>
                    <a:pt x="15" y="11"/>
                    <a:pt x="15" y="11"/>
                  </a:cubicBezTo>
                  <a:lnTo>
                    <a:pt x="26" y="11"/>
                  </a:lnTo>
                  <a:close/>
                  <a:moveTo>
                    <a:pt x="26" y="23"/>
                  </a:moveTo>
                  <a:cubicBezTo>
                    <a:pt x="27" y="23"/>
                    <a:pt x="29" y="23"/>
                    <a:pt x="30" y="22"/>
                  </a:cubicBezTo>
                  <a:cubicBezTo>
                    <a:pt x="31" y="22"/>
                    <a:pt x="31" y="21"/>
                    <a:pt x="31" y="19"/>
                  </a:cubicBezTo>
                  <a:cubicBezTo>
                    <a:pt x="31" y="18"/>
                    <a:pt x="31" y="18"/>
                    <a:pt x="31" y="17"/>
                  </a:cubicBezTo>
                  <a:cubicBezTo>
                    <a:pt x="30" y="17"/>
                    <a:pt x="30" y="16"/>
                    <a:pt x="29" y="16"/>
                  </a:cubicBezTo>
                  <a:cubicBezTo>
                    <a:pt x="29" y="16"/>
                    <a:pt x="28" y="16"/>
                    <a:pt x="27" y="16"/>
                  </a:cubicBezTo>
                  <a:cubicBezTo>
                    <a:pt x="27" y="16"/>
                    <a:pt x="26" y="16"/>
                    <a:pt x="25" y="16"/>
                  </a:cubicBezTo>
                  <a:cubicBezTo>
                    <a:pt x="21" y="16"/>
                    <a:pt x="21" y="16"/>
                    <a:pt x="21" y="16"/>
                  </a:cubicBezTo>
                  <a:cubicBezTo>
                    <a:pt x="21" y="23"/>
                    <a:pt x="21" y="23"/>
                    <a:pt x="21" y="23"/>
                  </a:cubicBezTo>
                  <a:lnTo>
                    <a:pt x="26" y="23"/>
                  </a:lnTo>
                  <a:close/>
                </a:path>
              </a:pathLst>
            </a:custGeom>
            <a:solidFill>
              <a:srgbClr val="000000"/>
            </a:solidFill>
            <a:ln>
              <a:noFill/>
            </a:ln>
          </p:spPr>
          <p:txBody>
            <a:bodyPr/>
            <a:lstStyle/>
            <a:p>
              <a:pPr defTabSz="1630242">
                <a:defRPr/>
              </a:pPr>
              <a:endParaRPr lang="en-US">
                <a:solidFill>
                  <a:srgbClr val="000000"/>
                </a:solidFill>
                <a:latin typeface="Arial"/>
                <a:cs typeface="Arial" pitchFamily="34" charset="0"/>
              </a:endParaRPr>
            </a:p>
          </p:txBody>
        </p:sp>
      </p:grpSp>
    </p:spTree>
    <p:extLst>
      <p:ext uri="{BB962C8B-B14F-4D97-AF65-F5344CB8AC3E}">
        <p14:creationId xmlns:p14="http://schemas.microsoft.com/office/powerpoint/2010/main" val="521431677"/>
      </p:ext>
    </p:extLst>
  </p:cSld>
  <p:clrMapOvr>
    <a:masterClrMapping/>
  </p:clrMapOvr>
  <p:transition spd="slow">
    <p:cove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1_Title and Content slide">
    <p:spTree>
      <p:nvGrpSpPr>
        <p:cNvPr id="1" name=""/>
        <p:cNvGrpSpPr/>
        <p:nvPr/>
      </p:nvGrpSpPr>
      <p:grpSpPr>
        <a:xfrm>
          <a:off x="0" y="0"/>
          <a:ext cx="0" cy="0"/>
          <a:chOff x="0" y="0"/>
          <a:chExt cx="0" cy="0"/>
        </a:xfrm>
      </p:grpSpPr>
      <p:sp>
        <p:nvSpPr>
          <p:cNvPr id="17" name="Rectangle 16"/>
          <p:cNvSpPr/>
          <p:nvPr userDrawn="1"/>
        </p:nvSpPr>
        <p:spPr>
          <a:xfrm>
            <a:off x="16482060" y="9602349"/>
            <a:ext cx="1809116" cy="69576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5"/>
          <p:cNvSpPr>
            <a:spLocks/>
          </p:cNvSpPr>
          <p:nvPr userDrawn="1"/>
        </p:nvSpPr>
        <p:spPr bwMode="auto">
          <a:xfrm>
            <a:off x="17683163" y="3633788"/>
            <a:ext cx="608013" cy="6673850"/>
          </a:xfrm>
          <a:custGeom>
            <a:avLst/>
            <a:gdLst>
              <a:gd name="T0" fmla="*/ 0 w 43"/>
              <a:gd name="T1" fmla="*/ 472 h 472"/>
              <a:gd name="T2" fmla="*/ 43 w 43"/>
              <a:gd name="T3" fmla="*/ 472 h 472"/>
              <a:gd name="T4" fmla="*/ 43 w 43"/>
              <a:gd name="T5" fmla="*/ 89 h 472"/>
              <a:gd name="T6" fmla="*/ 0 w 43"/>
              <a:gd name="T7" fmla="*/ 0 h 472"/>
              <a:gd name="T8" fmla="*/ 0 w 43"/>
              <a:gd name="T9" fmla="*/ 472 h 472"/>
            </a:gdLst>
            <a:ahLst/>
            <a:cxnLst>
              <a:cxn ang="0">
                <a:pos x="T0" y="T1"/>
              </a:cxn>
              <a:cxn ang="0">
                <a:pos x="T2" y="T3"/>
              </a:cxn>
              <a:cxn ang="0">
                <a:pos x="T4" y="T5"/>
              </a:cxn>
              <a:cxn ang="0">
                <a:pos x="T6" y="T7"/>
              </a:cxn>
              <a:cxn ang="0">
                <a:pos x="T8" y="T9"/>
              </a:cxn>
            </a:cxnLst>
            <a:rect l="0" t="0" r="r" b="b"/>
            <a:pathLst>
              <a:path w="43" h="472">
                <a:moveTo>
                  <a:pt x="0" y="472"/>
                </a:moveTo>
                <a:cubicBezTo>
                  <a:pt x="43" y="472"/>
                  <a:pt x="43" y="472"/>
                  <a:pt x="43" y="472"/>
                </a:cubicBezTo>
                <a:cubicBezTo>
                  <a:pt x="43" y="89"/>
                  <a:pt x="43" y="89"/>
                  <a:pt x="43" y="89"/>
                </a:cubicBezTo>
                <a:cubicBezTo>
                  <a:pt x="28" y="59"/>
                  <a:pt x="14" y="30"/>
                  <a:pt x="0" y="0"/>
                </a:cubicBezTo>
                <a:cubicBezTo>
                  <a:pt x="0" y="472"/>
                  <a:pt x="0" y="472"/>
                  <a:pt x="0" y="472"/>
                </a:cubicBezTo>
              </a:path>
            </a:pathLst>
          </a:custGeom>
          <a:solidFill>
            <a:schemeClr val="bg2"/>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19" name="Text Placeholder 18"/>
          <p:cNvSpPr>
            <a:spLocks noGrp="1"/>
          </p:cNvSpPr>
          <p:nvPr>
            <p:ph type="body" sz="quarter" idx="10"/>
          </p:nvPr>
        </p:nvSpPr>
        <p:spPr>
          <a:xfrm>
            <a:off x="685919" y="1778333"/>
            <a:ext cx="16932039" cy="743424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63229" tIns="81610" rIns="163229" bIns="81610" numCol="1" anchor="t" anchorCtr="0" compatLnSpc="1">
            <a:prstTxWarp prst="textNoShape">
              <a:avLst/>
            </a:prstTxWarp>
          </a:bodyPr>
          <a:lstStyle>
            <a:lvl1pPr>
              <a:spcBef>
                <a:spcPts val="900"/>
              </a:spcBef>
              <a:defRPr lang="en-US" sz="3600" dirty="0" smtClean="0">
                <a:solidFill>
                  <a:schemeClr val="tx1"/>
                </a:solidFill>
              </a:defRPr>
            </a:lvl1pPr>
            <a:lvl2pPr>
              <a:defRPr lang="en-US" sz="2800" dirty="0" smtClean="0">
                <a:solidFill>
                  <a:schemeClr val="tx1"/>
                </a:solidFill>
              </a:defRPr>
            </a:lvl2pPr>
            <a:lvl3pPr>
              <a:defRPr lang="en-US" dirty="0" smtClean="0"/>
            </a:lvl3pPr>
            <a:lvl4pPr>
              <a:defRPr lang="en-US" dirty="0" smtClean="0"/>
            </a:lvl4pPr>
            <a:lvl5pPr>
              <a:defRPr lang="en-US" dirty="0"/>
            </a:lvl5pPr>
          </a:lstStyle>
          <a:p>
            <a:pPr lvl="0"/>
            <a:r>
              <a:rPr lang="en-US"/>
              <a:t>Click to edit Master text styles</a:t>
            </a:r>
          </a:p>
          <a:p>
            <a:pPr lvl="1"/>
            <a:r>
              <a:rPr lang="en-US"/>
              <a:t>Second level</a:t>
            </a:r>
          </a:p>
        </p:txBody>
      </p:sp>
      <p:sp>
        <p:nvSpPr>
          <p:cNvPr id="5" name="Rectangle 25"/>
          <p:cNvSpPr>
            <a:spLocks noGrp="1" noChangeArrowheads="1"/>
          </p:cNvSpPr>
          <p:nvPr>
            <p:ph type="title"/>
          </p:nvPr>
        </p:nvSpPr>
        <p:spPr bwMode="auto">
          <a:xfrm>
            <a:off x="737364" y="377910"/>
            <a:ext cx="16932039" cy="874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a:defRPr sz="4400">
                <a:solidFill>
                  <a:schemeClr val="tx1"/>
                </a:solidFill>
              </a:defRPr>
            </a:lvl1pPr>
          </a:lstStyle>
          <a:p>
            <a:pPr lvl="0"/>
            <a:r>
              <a:rPr lang="en-US"/>
              <a:t>Click to edit Master title style</a:t>
            </a:r>
          </a:p>
        </p:txBody>
      </p:sp>
      <p:sp>
        <p:nvSpPr>
          <p:cNvPr id="2" name="Slide Number Placeholder 1"/>
          <p:cNvSpPr>
            <a:spLocks noGrp="1"/>
          </p:cNvSpPr>
          <p:nvPr>
            <p:ph type="sldNum" sz="quarter" idx="11"/>
          </p:nvPr>
        </p:nvSpPr>
        <p:spPr>
          <a:xfrm>
            <a:off x="8480712" y="9602349"/>
            <a:ext cx="722671" cy="548279"/>
          </a:xfrm>
          <a:prstGeom prst="rect">
            <a:avLst/>
          </a:prstGeom>
        </p:spPr>
        <p:txBody>
          <a:bodyPr/>
          <a:lstStyle/>
          <a:p>
            <a:pPr>
              <a:defRPr/>
            </a:pPr>
            <a:fld id="{162E4A84-A8F2-424A-AAF2-679D4EB18637}" type="slidenum">
              <a:rPr lang="en-US" smtClean="0"/>
              <a:pPr>
                <a:defRPr/>
              </a:pPr>
              <a:t>‹#›</a:t>
            </a:fld>
            <a:endParaRPr lang="en-US"/>
          </a:p>
        </p:txBody>
      </p:sp>
      <p:sp>
        <p:nvSpPr>
          <p:cNvPr id="22" name="Freeform 6"/>
          <p:cNvSpPr>
            <a:spLocks/>
          </p:cNvSpPr>
          <p:nvPr userDrawn="1"/>
        </p:nvSpPr>
        <p:spPr bwMode="auto">
          <a:xfrm>
            <a:off x="16216313" y="0"/>
            <a:ext cx="1466850" cy="3633788"/>
          </a:xfrm>
          <a:custGeom>
            <a:avLst/>
            <a:gdLst>
              <a:gd name="T0" fmla="*/ 104 w 104"/>
              <a:gd name="T1" fmla="*/ 0 h 257"/>
              <a:gd name="T2" fmla="*/ 0 w 104"/>
              <a:gd name="T3" fmla="*/ 0 h 257"/>
              <a:gd name="T4" fmla="*/ 104 w 104"/>
              <a:gd name="T5" fmla="*/ 257 h 257"/>
              <a:gd name="T6" fmla="*/ 104 w 104"/>
              <a:gd name="T7" fmla="*/ 0 h 257"/>
            </a:gdLst>
            <a:ahLst/>
            <a:cxnLst>
              <a:cxn ang="0">
                <a:pos x="T0" y="T1"/>
              </a:cxn>
              <a:cxn ang="0">
                <a:pos x="T2" y="T3"/>
              </a:cxn>
              <a:cxn ang="0">
                <a:pos x="T4" y="T5"/>
              </a:cxn>
              <a:cxn ang="0">
                <a:pos x="T6" y="T7"/>
              </a:cxn>
            </a:cxnLst>
            <a:rect l="0" t="0" r="r" b="b"/>
            <a:pathLst>
              <a:path w="104" h="257">
                <a:moveTo>
                  <a:pt x="104" y="0"/>
                </a:moveTo>
                <a:cubicBezTo>
                  <a:pt x="0" y="0"/>
                  <a:pt x="0" y="0"/>
                  <a:pt x="0" y="0"/>
                </a:cubicBezTo>
                <a:cubicBezTo>
                  <a:pt x="31" y="88"/>
                  <a:pt x="65" y="174"/>
                  <a:pt x="104" y="257"/>
                </a:cubicBezTo>
                <a:lnTo>
                  <a:pt x="104"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7"/>
          <p:cNvSpPr>
            <a:spLocks/>
          </p:cNvSpPr>
          <p:nvPr userDrawn="1"/>
        </p:nvSpPr>
        <p:spPr bwMode="auto">
          <a:xfrm>
            <a:off x="17683163" y="0"/>
            <a:ext cx="608013" cy="4891088"/>
          </a:xfrm>
          <a:custGeom>
            <a:avLst/>
            <a:gdLst>
              <a:gd name="T0" fmla="*/ 43 w 43"/>
              <a:gd name="T1" fmla="*/ 0 h 346"/>
              <a:gd name="T2" fmla="*/ 0 w 43"/>
              <a:gd name="T3" fmla="*/ 0 h 346"/>
              <a:gd name="T4" fmla="*/ 0 w 43"/>
              <a:gd name="T5" fmla="*/ 257 h 346"/>
              <a:gd name="T6" fmla="*/ 43 w 43"/>
              <a:gd name="T7" fmla="*/ 346 h 346"/>
              <a:gd name="T8" fmla="*/ 43 w 43"/>
              <a:gd name="T9" fmla="*/ 0 h 346"/>
            </a:gdLst>
            <a:ahLst/>
            <a:cxnLst>
              <a:cxn ang="0">
                <a:pos x="T0" y="T1"/>
              </a:cxn>
              <a:cxn ang="0">
                <a:pos x="T2" y="T3"/>
              </a:cxn>
              <a:cxn ang="0">
                <a:pos x="T4" y="T5"/>
              </a:cxn>
              <a:cxn ang="0">
                <a:pos x="T6" y="T7"/>
              </a:cxn>
              <a:cxn ang="0">
                <a:pos x="T8" y="T9"/>
              </a:cxn>
            </a:cxnLst>
            <a:rect l="0" t="0" r="r" b="b"/>
            <a:pathLst>
              <a:path w="43" h="346">
                <a:moveTo>
                  <a:pt x="43" y="0"/>
                </a:moveTo>
                <a:cubicBezTo>
                  <a:pt x="0" y="0"/>
                  <a:pt x="0" y="0"/>
                  <a:pt x="0" y="0"/>
                </a:cubicBezTo>
                <a:cubicBezTo>
                  <a:pt x="0" y="257"/>
                  <a:pt x="0" y="257"/>
                  <a:pt x="0" y="257"/>
                </a:cubicBezTo>
                <a:cubicBezTo>
                  <a:pt x="14" y="287"/>
                  <a:pt x="28" y="316"/>
                  <a:pt x="43" y="346"/>
                </a:cubicBezTo>
                <a:cubicBezTo>
                  <a:pt x="43" y="0"/>
                  <a:pt x="43" y="0"/>
                  <a:pt x="43" y="0"/>
                </a:cubicBezTo>
              </a:path>
            </a:pathLst>
          </a:custGeom>
          <a:solidFill>
            <a:srgbClr val="839628">
              <a:alpha val="89020"/>
            </a:srgbClr>
          </a:solidFill>
          <a:ln>
            <a:noFill/>
          </a:ln>
        </p:spPr>
        <p:txBody>
          <a:bodyPr vert="horz" wrap="square" lIns="91440" tIns="45720" rIns="91440" bIns="45720" numCol="1" anchor="t" anchorCtr="0" compatLnSpc="1">
            <a:prstTxWarp prst="textNoShape">
              <a:avLst/>
            </a:prstTxWarp>
          </a:bodyPr>
          <a:lstStyle/>
          <a:p>
            <a:pPr lvl="0"/>
            <a:endParaRPr lang="en-US"/>
          </a:p>
        </p:txBody>
      </p:sp>
      <p:grpSp>
        <p:nvGrpSpPr>
          <p:cNvPr id="31" name="Group 30"/>
          <p:cNvGrpSpPr/>
          <p:nvPr userDrawn="1"/>
        </p:nvGrpSpPr>
        <p:grpSpPr>
          <a:xfrm>
            <a:off x="17001067" y="9730154"/>
            <a:ext cx="1002888" cy="356946"/>
            <a:chOff x="17092245" y="9730154"/>
            <a:chExt cx="911710" cy="356946"/>
          </a:xfrm>
        </p:grpSpPr>
        <p:sp>
          <p:nvSpPr>
            <p:cNvPr id="32" name="Freeform 8"/>
            <p:cNvSpPr>
              <a:spLocks/>
            </p:cNvSpPr>
            <p:nvPr userDrawn="1"/>
          </p:nvSpPr>
          <p:spPr bwMode="auto">
            <a:xfrm>
              <a:off x="17734471" y="9735603"/>
              <a:ext cx="191408" cy="343321"/>
            </a:xfrm>
            <a:custGeom>
              <a:avLst/>
              <a:gdLst>
                <a:gd name="T0" fmla="*/ 0 w 332"/>
                <a:gd name="T1" fmla="*/ 0 h 551"/>
                <a:gd name="T2" fmla="*/ 834380475 w 332"/>
                <a:gd name="T3" fmla="*/ 0 h 551"/>
                <a:gd name="T4" fmla="*/ 834380475 w 332"/>
                <a:gd name="T5" fmla="*/ 326553043 h 551"/>
                <a:gd name="T6" fmla="*/ 331741635 w 332"/>
                <a:gd name="T7" fmla="*/ 326553043 h 551"/>
                <a:gd name="T8" fmla="*/ 331741635 w 332"/>
                <a:gd name="T9" fmla="*/ 530021499 h 551"/>
                <a:gd name="T10" fmla="*/ 743905484 w 332"/>
                <a:gd name="T11" fmla="*/ 530021499 h 551"/>
                <a:gd name="T12" fmla="*/ 743905484 w 332"/>
                <a:gd name="T13" fmla="*/ 851550649 h 551"/>
                <a:gd name="T14" fmla="*/ 331741635 w 332"/>
                <a:gd name="T15" fmla="*/ 851550649 h 551"/>
                <a:gd name="T16" fmla="*/ 331741635 w 332"/>
                <a:gd name="T17" fmla="*/ 1062554154 h 551"/>
                <a:gd name="T18" fmla="*/ 834380475 w 332"/>
                <a:gd name="T19" fmla="*/ 1062554154 h 551"/>
                <a:gd name="T20" fmla="*/ 834380475 w 332"/>
                <a:gd name="T21" fmla="*/ 1384083304 h 551"/>
                <a:gd name="T22" fmla="*/ 0 w 332"/>
                <a:gd name="T23" fmla="*/ 1384083304 h 551"/>
                <a:gd name="T24" fmla="*/ 0 w 332"/>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32" h="551">
                  <a:moveTo>
                    <a:pt x="0" y="0"/>
                  </a:moveTo>
                  <a:lnTo>
                    <a:pt x="332" y="0"/>
                  </a:lnTo>
                  <a:lnTo>
                    <a:pt x="332" y="130"/>
                  </a:lnTo>
                  <a:lnTo>
                    <a:pt x="132" y="130"/>
                  </a:lnTo>
                  <a:lnTo>
                    <a:pt x="132" y="211"/>
                  </a:lnTo>
                  <a:lnTo>
                    <a:pt x="296" y="211"/>
                  </a:lnTo>
                  <a:lnTo>
                    <a:pt x="296" y="339"/>
                  </a:lnTo>
                  <a:lnTo>
                    <a:pt x="132" y="339"/>
                  </a:lnTo>
                  <a:lnTo>
                    <a:pt x="132" y="423"/>
                  </a:lnTo>
                  <a:lnTo>
                    <a:pt x="332" y="423"/>
                  </a:lnTo>
                  <a:lnTo>
                    <a:pt x="332" y="551"/>
                  </a:lnTo>
                  <a:lnTo>
                    <a:pt x="0" y="551"/>
                  </a:lnTo>
                  <a:lnTo>
                    <a:pt x="0" y="0"/>
                  </a:lnTo>
                  <a:close/>
                </a:path>
              </a:pathLst>
            </a:custGeom>
            <a:solidFill>
              <a:srgbClr val="000000"/>
            </a:solidFill>
            <a:ln>
              <a:noFill/>
            </a:ln>
          </p:spPr>
          <p:txBody>
            <a:bodyPr/>
            <a:lstStyle/>
            <a:p>
              <a:pPr defTabSz="1630242">
                <a:defRPr/>
              </a:pPr>
              <a:endParaRPr lang="en-US">
                <a:solidFill>
                  <a:srgbClr val="000000"/>
                </a:solidFill>
                <a:latin typeface="Arial"/>
                <a:cs typeface="Arial" pitchFamily="34" charset="0"/>
              </a:endParaRPr>
            </a:p>
          </p:txBody>
        </p:sp>
        <p:sp>
          <p:nvSpPr>
            <p:cNvPr id="33" name="Freeform 9"/>
            <p:cNvSpPr>
              <a:spLocks/>
            </p:cNvSpPr>
            <p:nvPr userDrawn="1"/>
          </p:nvSpPr>
          <p:spPr bwMode="auto">
            <a:xfrm>
              <a:off x="17464988" y="9730154"/>
              <a:ext cx="236742" cy="356946"/>
            </a:xfrm>
            <a:custGeom>
              <a:avLst/>
              <a:gdLst>
                <a:gd name="T0" fmla="*/ 1281005241 w 228"/>
                <a:gd name="T1" fmla="*/ 1005742145 h 317"/>
                <a:gd name="T2" fmla="*/ 1158616841 w 228"/>
                <a:gd name="T3" fmla="*/ 695025501 h 317"/>
                <a:gd name="T4" fmla="*/ 946475046 w 228"/>
                <a:gd name="T5" fmla="*/ 605079780 h 317"/>
                <a:gd name="T6" fmla="*/ 693538069 w 228"/>
                <a:gd name="T7" fmla="*/ 801321871 h 317"/>
                <a:gd name="T8" fmla="*/ 611944852 w 228"/>
                <a:gd name="T9" fmla="*/ 1324636972 h 317"/>
                <a:gd name="T10" fmla="*/ 954635223 w 228"/>
                <a:gd name="T11" fmla="*/ 1995130782 h 317"/>
                <a:gd name="T12" fmla="*/ 1281005241 w 228"/>
                <a:gd name="T13" fmla="*/ 1561761402 h 317"/>
                <a:gd name="T14" fmla="*/ 1860312235 w 228"/>
                <a:gd name="T15" fmla="*/ 1561761402 h 317"/>
                <a:gd name="T16" fmla="*/ 1607375258 w 228"/>
                <a:gd name="T17" fmla="*/ 2147483647 h 317"/>
                <a:gd name="T18" fmla="*/ 987270229 w 228"/>
                <a:gd name="T19" fmla="*/ 2147483647 h 317"/>
                <a:gd name="T20" fmla="*/ 465078772 w 228"/>
                <a:gd name="T21" fmla="*/ 2147483647 h 317"/>
                <a:gd name="T22" fmla="*/ 130548577 w 228"/>
                <a:gd name="T23" fmla="*/ 2003308966 h 317"/>
                <a:gd name="T24" fmla="*/ 0 w 228"/>
                <a:gd name="T25" fmla="*/ 1324636972 h 317"/>
                <a:gd name="T26" fmla="*/ 130548577 w 228"/>
                <a:gd name="T27" fmla="*/ 580550948 h 317"/>
                <a:gd name="T28" fmla="*/ 489556452 w 228"/>
                <a:gd name="T29" fmla="*/ 139006244 h 317"/>
                <a:gd name="T30" fmla="*/ 921997366 w 228"/>
                <a:gd name="T31" fmla="*/ 0 h 317"/>
                <a:gd name="T32" fmla="*/ 1615535435 w 228"/>
                <a:gd name="T33" fmla="*/ 302541320 h 317"/>
                <a:gd name="T34" fmla="*/ 1843994732 w 228"/>
                <a:gd name="T35" fmla="*/ 1005742145 h 317"/>
                <a:gd name="T36" fmla="*/ 1281005241 w 228"/>
                <a:gd name="T37" fmla="*/ 1005742145 h 31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28" h="317">
                  <a:moveTo>
                    <a:pt x="157" y="123"/>
                  </a:moveTo>
                  <a:cubicBezTo>
                    <a:pt x="154" y="105"/>
                    <a:pt x="148" y="91"/>
                    <a:pt x="142" y="85"/>
                  </a:cubicBezTo>
                  <a:cubicBezTo>
                    <a:pt x="133" y="78"/>
                    <a:pt x="124" y="74"/>
                    <a:pt x="116" y="74"/>
                  </a:cubicBezTo>
                  <a:cubicBezTo>
                    <a:pt x="102" y="74"/>
                    <a:pt x="91" y="83"/>
                    <a:pt x="85" y="98"/>
                  </a:cubicBezTo>
                  <a:cubicBezTo>
                    <a:pt x="78" y="116"/>
                    <a:pt x="75" y="137"/>
                    <a:pt x="75" y="162"/>
                  </a:cubicBezTo>
                  <a:cubicBezTo>
                    <a:pt x="75" y="216"/>
                    <a:pt x="89" y="244"/>
                    <a:pt x="117" y="244"/>
                  </a:cubicBezTo>
                  <a:cubicBezTo>
                    <a:pt x="139" y="244"/>
                    <a:pt x="153" y="225"/>
                    <a:pt x="157" y="191"/>
                  </a:cubicBezTo>
                  <a:cubicBezTo>
                    <a:pt x="228" y="191"/>
                    <a:pt x="228" y="191"/>
                    <a:pt x="228" y="191"/>
                  </a:cubicBezTo>
                  <a:cubicBezTo>
                    <a:pt x="225" y="229"/>
                    <a:pt x="215" y="260"/>
                    <a:pt x="197" y="283"/>
                  </a:cubicBezTo>
                  <a:cubicBezTo>
                    <a:pt x="178" y="306"/>
                    <a:pt x="151" y="317"/>
                    <a:pt x="121" y="317"/>
                  </a:cubicBezTo>
                  <a:cubicBezTo>
                    <a:pt x="97" y="317"/>
                    <a:pt x="75" y="311"/>
                    <a:pt x="57" y="299"/>
                  </a:cubicBezTo>
                  <a:cubicBezTo>
                    <a:pt x="38" y="287"/>
                    <a:pt x="25" y="269"/>
                    <a:pt x="16" y="245"/>
                  </a:cubicBezTo>
                  <a:cubicBezTo>
                    <a:pt x="6" y="223"/>
                    <a:pt x="0" y="193"/>
                    <a:pt x="0" y="162"/>
                  </a:cubicBezTo>
                  <a:cubicBezTo>
                    <a:pt x="0" y="127"/>
                    <a:pt x="6" y="96"/>
                    <a:pt x="16" y="71"/>
                  </a:cubicBezTo>
                  <a:cubicBezTo>
                    <a:pt x="28" y="47"/>
                    <a:pt x="43" y="28"/>
                    <a:pt x="60" y="17"/>
                  </a:cubicBezTo>
                  <a:cubicBezTo>
                    <a:pt x="77" y="7"/>
                    <a:pt x="96" y="0"/>
                    <a:pt x="113" y="0"/>
                  </a:cubicBezTo>
                  <a:cubicBezTo>
                    <a:pt x="152" y="1"/>
                    <a:pt x="182" y="15"/>
                    <a:pt x="198" y="37"/>
                  </a:cubicBezTo>
                  <a:cubicBezTo>
                    <a:pt x="214" y="61"/>
                    <a:pt x="224" y="90"/>
                    <a:pt x="226" y="123"/>
                  </a:cubicBezTo>
                  <a:lnTo>
                    <a:pt x="157" y="123"/>
                  </a:lnTo>
                  <a:close/>
                </a:path>
              </a:pathLst>
            </a:custGeom>
            <a:solidFill>
              <a:srgbClr val="000000"/>
            </a:solidFill>
            <a:ln>
              <a:noFill/>
            </a:ln>
          </p:spPr>
          <p:txBody>
            <a:bodyPr/>
            <a:lstStyle/>
            <a:p>
              <a:pPr defTabSz="1630242">
                <a:defRPr/>
              </a:pPr>
              <a:endParaRPr lang="en-US">
                <a:solidFill>
                  <a:srgbClr val="000000"/>
                </a:solidFill>
                <a:latin typeface="Arial"/>
                <a:cs typeface="Arial" pitchFamily="34" charset="0"/>
              </a:endParaRPr>
            </a:p>
          </p:txBody>
        </p:sp>
        <p:sp>
          <p:nvSpPr>
            <p:cNvPr id="34" name="Rectangle 10"/>
            <p:cNvSpPr>
              <a:spLocks noChangeArrowheads="1"/>
            </p:cNvSpPr>
            <p:nvPr userDrawn="1"/>
          </p:nvSpPr>
          <p:spPr bwMode="auto">
            <a:xfrm>
              <a:off x="17359210" y="9735603"/>
              <a:ext cx="78074" cy="343321"/>
            </a:xfrm>
            <a:prstGeom prst="rect">
              <a:avLst/>
            </a:prstGeom>
            <a:solidFill>
              <a:srgbClr val="000000"/>
            </a:solidFill>
            <a:ln>
              <a:noFill/>
            </a:ln>
          </p:spPr>
          <p:txBody>
            <a:bodyPr/>
            <a:lstStyle/>
            <a:p>
              <a:pPr defTabSz="1630242">
                <a:defRPr/>
              </a:pPr>
              <a:endParaRPr lang="en-US">
                <a:solidFill>
                  <a:srgbClr val="000000"/>
                </a:solidFill>
                <a:latin typeface="Arial"/>
                <a:cs typeface="Arial" pitchFamily="34" charset="0"/>
              </a:endParaRPr>
            </a:p>
          </p:txBody>
        </p:sp>
        <p:sp>
          <p:nvSpPr>
            <p:cNvPr id="35" name="Freeform 11"/>
            <p:cNvSpPr>
              <a:spLocks/>
            </p:cNvSpPr>
            <p:nvPr userDrawn="1"/>
          </p:nvSpPr>
          <p:spPr bwMode="auto">
            <a:xfrm>
              <a:off x="17092245" y="9735603"/>
              <a:ext cx="224149" cy="343321"/>
            </a:xfrm>
            <a:custGeom>
              <a:avLst/>
              <a:gdLst>
                <a:gd name="T0" fmla="*/ 0 w 386"/>
                <a:gd name="T1" fmla="*/ 0 h 551"/>
                <a:gd name="T2" fmla="*/ 301231077 w 386"/>
                <a:gd name="T3" fmla="*/ 0 h 551"/>
                <a:gd name="T4" fmla="*/ 655619642 w 386"/>
                <a:gd name="T5" fmla="*/ 766144469 h 551"/>
                <a:gd name="T6" fmla="*/ 655619642 w 386"/>
                <a:gd name="T7" fmla="*/ 462198153 h 551"/>
                <a:gd name="T8" fmla="*/ 655619642 w 386"/>
                <a:gd name="T9" fmla="*/ 0 h 551"/>
                <a:gd name="T10" fmla="*/ 977099900 w 386"/>
                <a:gd name="T11" fmla="*/ 0 h 551"/>
                <a:gd name="T12" fmla="*/ 977099900 w 386"/>
                <a:gd name="T13" fmla="*/ 1384083304 h 551"/>
                <a:gd name="T14" fmla="*/ 660682336 w 386"/>
                <a:gd name="T15" fmla="*/ 1384083304 h 551"/>
                <a:gd name="T16" fmla="*/ 313887015 w 386"/>
                <a:gd name="T17" fmla="*/ 638034407 h 551"/>
                <a:gd name="T18" fmla="*/ 313887015 w 386"/>
                <a:gd name="T19" fmla="*/ 959563557 h 551"/>
                <a:gd name="T20" fmla="*/ 313887015 w 386"/>
                <a:gd name="T21" fmla="*/ 1384083304 h 551"/>
                <a:gd name="T22" fmla="*/ 0 w 386"/>
                <a:gd name="T23" fmla="*/ 1384083304 h 551"/>
                <a:gd name="T24" fmla="*/ 0 w 386"/>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86" h="551">
                  <a:moveTo>
                    <a:pt x="0" y="0"/>
                  </a:moveTo>
                  <a:lnTo>
                    <a:pt x="119" y="0"/>
                  </a:lnTo>
                  <a:lnTo>
                    <a:pt x="259" y="305"/>
                  </a:lnTo>
                  <a:lnTo>
                    <a:pt x="259" y="184"/>
                  </a:lnTo>
                  <a:lnTo>
                    <a:pt x="259" y="0"/>
                  </a:lnTo>
                  <a:lnTo>
                    <a:pt x="386" y="0"/>
                  </a:lnTo>
                  <a:lnTo>
                    <a:pt x="386" y="551"/>
                  </a:lnTo>
                  <a:lnTo>
                    <a:pt x="261" y="551"/>
                  </a:lnTo>
                  <a:lnTo>
                    <a:pt x="124" y="254"/>
                  </a:lnTo>
                  <a:lnTo>
                    <a:pt x="124" y="382"/>
                  </a:lnTo>
                  <a:lnTo>
                    <a:pt x="124" y="551"/>
                  </a:lnTo>
                  <a:lnTo>
                    <a:pt x="0" y="551"/>
                  </a:lnTo>
                  <a:lnTo>
                    <a:pt x="0" y="0"/>
                  </a:lnTo>
                  <a:close/>
                </a:path>
              </a:pathLst>
            </a:custGeom>
            <a:solidFill>
              <a:srgbClr val="000000"/>
            </a:solidFill>
            <a:ln>
              <a:noFill/>
            </a:ln>
          </p:spPr>
          <p:txBody>
            <a:bodyPr/>
            <a:lstStyle/>
            <a:p>
              <a:pPr defTabSz="1630242">
                <a:defRPr/>
              </a:pPr>
              <a:endParaRPr lang="en-US">
                <a:solidFill>
                  <a:srgbClr val="000000"/>
                </a:solidFill>
                <a:latin typeface="Arial"/>
                <a:cs typeface="Arial" pitchFamily="34" charset="0"/>
              </a:endParaRPr>
            </a:p>
          </p:txBody>
        </p:sp>
        <p:sp>
          <p:nvSpPr>
            <p:cNvPr id="36" name="Rectangle 12"/>
            <p:cNvSpPr>
              <a:spLocks noChangeArrowheads="1"/>
            </p:cNvSpPr>
            <p:nvPr userDrawn="1"/>
          </p:nvSpPr>
          <p:spPr bwMode="auto">
            <a:xfrm>
              <a:off x="17701730" y="9869118"/>
              <a:ext cx="70519" cy="76293"/>
            </a:xfrm>
            <a:prstGeom prst="rect">
              <a:avLst/>
            </a:prstGeom>
            <a:solidFill>
              <a:srgbClr val="009EDB"/>
            </a:solidFill>
            <a:ln>
              <a:noFill/>
            </a:ln>
          </p:spPr>
          <p:txBody>
            <a:bodyPr/>
            <a:lstStyle/>
            <a:p>
              <a:pPr defTabSz="1630242">
                <a:defRPr/>
              </a:pPr>
              <a:endParaRPr lang="en-US">
                <a:solidFill>
                  <a:srgbClr val="000000"/>
                </a:solidFill>
                <a:latin typeface="Arial"/>
                <a:cs typeface="Arial" pitchFamily="34" charset="0"/>
              </a:endParaRPr>
            </a:p>
          </p:txBody>
        </p:sp>
        <p:sp>
          <p:nvSpPr>
            <p:cNvPr id="37" name="Rectangle 13"/>
            <p:cNvSpPr>
              <a:spLocks noChangeArrowheads="1"/>
            </p:cNvSpPr>
            <p:nvPr userDrawn="1"/>
          </p:nvSpPr>
          <p:spPr bwMode="auto">
            <a:xfrm>
              <a:off x="17437283" y="9869118"/>
              <a:ext cx="68001" cy="76293"/>
            </a:xfrm>
            <a:prstGeom prst="rect">
              <a:avLst/>
            </a:prstGeom>
            <a:solidFill>
              <a:srgbClr val="009EDB"/>
            </a:solidFill>
            <a:ln>
              <a:noFill/>
            </a:ln>
          </p:spPr>
          <p:txBody>
            <a:bodyPr/>
            <a:lstStyle/>
            <a:p>
              <a:pPr defTabSz="1630242">
                <a:defRPr/>
              </a:pPr>
              <a:endParaRPr lang="en-US">
                <a:solidFill>
                  <a:srgbClr val="000000"/>
                </a:solidFill>
                <a:latin typeface="Arial"/>
                <a:cs typeface="Arial" pitchFamily="34" charset="0"/>
              </a:endParaRPr>
            </a:p>
          </p:txBody>
        </p:sp>
        <p:sp>
          <p:nvSpPr>
            <p:cNvPr id="38" name="Rectangle 14"/>
            <p:cNvSpPr>
              <a:spLocks noChangeArrowheads="1"/>
            </p:cNvSpPr>
            <p:nvPr userDrawn="1"/>
          </p:nvSpPr>
          <p:spPr bwMode="auto">
            <a:xfrm>
              <a:off x="17291209" y="9869118"/>
              <a:ext cx="68001" cy="76293"/>
            </a:xfrm>
            <a:prstGeom prst="rect">
              <a:avLst/>
            </a:prstGeom>
            <a:solidFill>
              <a:srgbClr val="009EDB"/>
            </a:solidFill>
            <a:ln>
              <a:noFill/>
            </a:ln>
          </p:spPr>
          <p:txBody>
            <a:bodyPr/>
            <a:lstStyle/>
            <a:p>
              <a:pPr defTabSz="1630242">
                <a:defRPr/>
              </a:pPr>
              <a:endParaRPr lang="en-US">
                <a:solidFill>
                  <a:srgbClr val="000000"/>
                </a:solidFill>
                <a:latin typeface="Arial"/>
                <a:cs typeface="Arial" pitchFamily="34" charset="0"/>
              </a:endParaRPr>
            </a:p>
          </p:txBody>
        </p:sp>
        <p:sp>
          <p:nvSpPr>
            <p:cNvPr id="39" name="Freeform 15"/>
            <p:cNvSpPr>
              <a:spLocks noEditPoints="1"/>
            </p:cNvSpPr>
            <p:nvPr userDrawn="1"/>
          </p:nvSpPr>
          <p:spPr bwMode="auto">
            <a:xfrm>
              <a:off x="17951065" y="9732880"/>
              <a:ext cx="52890" cy="57219"/>
            </a:xfrm>
            <a:custGeom>
              <a:avLst/>
              <a:gdLst>
                <a:gd name="T0" fmla="*/ 16308699 w 51"/>
                <a:gd name="T1" fmla="*/ 124566736 h 50"/>
                <a:gd name="T2" fmla="*/ 65240493 w 51"/>
                <a:gd name="T3" fmla="*/ 58131918 h 50"/>
                <a:gd name="T4" fmla="*/ 130480985 w 51"/>
                <a:gd name="T5" fmla="*/ 16608704 h 50"/>
                <a:gd name="T6" fmla="*/ 203874403 w 51"/>
                <a:gd name="T7" fmla="*/ 0 h 50"/>
                <a:gd name="T8" fmla="*/ 285423595 w 51"/>
                <a:gd name="T9" fmla="*/ 16608704 h 50"/>
                <a:gd name="T10" fmla="*/ 350664088 w 51"/>
                <a:gd name="T11" fmla="*/ 58131918 h 50"/>
                <a:gd name="T12" fmla="*/ 399595881 w 51"/>
                <a:gd name="T13" fmla="*/ 124566736 h 50"/>
                <a:gd name="T14" fmla="*/ 415904580 w 51"/>
                <a:gd name="T15" fmla="*/ 207610258 h 50"/>
                <a:gd name="T16" fmla="*/ 399595881 w 51"/>
                <a:gd name="T17" fmla="*/ 290653780 h 50"/>
                <a:gd name="T18" fmla="*/ 350664088 w 51"/>
                <a:gd name="T19" fmla="*/ 357088598 h 50"/>
                <a:gd name="T20" fmla="*/ 285423595 w 51"/>
                <a:gd name="T21" fmla="*/ 398608906 h 50"/>
                <a:gd name="T22" fmla="*/ 203874403 w 51"/>
                <a:gd name="T23" fmla="*/ 415217610 h 50"/>
                <a:gd name="T24" fmla="*/ 130480985 w 51"/>
                <a:gd name="T25" fmla="*/ 398608906 h 50"/>
                <a:gd name="T26" fmla="*/ 65240493 w 51"/>
                <a:gd name="T27" fmla="*/ 357088598 h 50"/>
                <a:gd name="T28" fmla="*/ 16308699 w 51"/>
                <a:gd name="T29" fmla="*/ 290653780 h 50"/>
                <a:gd name="T30" fmla="*/ 0 w 51"/>
                <a:gd name="T31" fmla="*/ 207610258 h 50"/>
                <a:gd name="T32" fmla="*/ 16308699 w 51"/>
                <a:gd name="T33" fmla="*/ 124566736 h 50"/>
                <a:gd name="T34" fmla="*/ 65240493 w 51"/>
                <a:gd name="T35" fmla="*/ 274045076 h 50"/>
                <a:gd name="T36" fmla="*/ 97860739 w 51"/>
                <a:gd name="T37" fmla="*/ 323871189 h 50"/>
                <a:gd name="T38" fmla="*/ 146789684 w 51"/>
                <a:gd name="T39" fmla="*/ 357088598 h 50"/>
                <a:gd name="T40" fmla="*/ 203874403 w 51"/>
                <a:gd name="T41" fmla="*/ 373697302 h 50"/>
                <a:gd name="T42" fmla="*/ 260959123 w 51"/>
                <a:gd name="T43" fmla="*/ 357088598 h 50"/>
                <a:gd name="T44" fmla="*/ 309890916 w 51"/>
                <a:gd name="T45" fmla="*/ 323871189 h 50"/>
                <a:gd name="T46" fmla="*/ 342508314 w 51"/>
                <a:gd name="T47" fmla="*/ 274045076 h 50"/>
                <a:gd name="T48" fmla="*/ 358819861 w 51"/>
                <a:gd name="T49" fmla="*/ 207610258 h 50"/>
                <a:gd name="T50" fmla="*/ 342508314 w 51"/>
                <a:gd name="T51" fmla="*/ 141175440 h 50"/>
                <a:gd name="T52" fmla="*/ 309890916 w 51"/>
                <a:gd name="T53" fmla="*/ 91349327 h 50"/>
                <a:gd name="T54" fmla="*/ 260959123 w 51"/>
                <a:gd name="T55" fmla="*/ 58131918 h 50"/>
                <a:gd name="T56" fmla="*/ 203874403 w 51"/>
                <a:gd name="T57" fmla="*/ 49826113 h 50"/>
                <a:gd name="T58" fmla="*/ 146789684 w 51"/>
                <a:gd name="T59" fmla="*/ 58131918 h 50"/>
                <a:gd name="T60" fmla="*/ 97860739 w 51"/>
                <a:gd name="T61" fmla="*/ 91349327 h 50"/>
                <a:gd name="T62" fmla="*/ 65240493 w 51"/>
                <a:gd name="T63" fmla="*/ 141175440 h 50"/>
                <a:gd name="T64" fmla="*/ 57084719 w 51"/>
                <a:gd name="T65" fmla="*/ 207610258 h 50"/>
                <a:gd name="T66" fmla="*/ 65240493 w 51"/>
                <a:gd name="T67" fmla="*/ 274045076 h 50"/>
                <a:gd name="T68" fmla="*/ 212030177 w 51"/>
                <a:gd name="T69" fmla="*/ 91349327 h 50"/>
                <a:gd name="T70" fmla="*/ 277270669 w 51"/>
                <a:gd name="T71" fmla="*/ 107958032 h 50"/>
                <a:gd name="T72" fmla="*/ 301735142 w 51"/>
                <a:gd name="T73" fmla="*/ 157784145 h 50"/>
                <a:gd name="T74" fmla="*/ 293579369 w 51"/>
                <a:gd name="T75" fmla="*/ 191001554 h 50"/>
                <a:gd name="T76" fmla="*/ 277270669 w 51"/>
                <a:gd name="T77" fmla="*/ 207610258 h 50"/>
                <a:gd name="T78" fmla="*/ 260959123 w 51"/>
                <a:gd name="T79" fmla="*/ 215913157 h 50"/>
                <a:gd name="T80" fmla="*/ 236494650 w 51"/>
                <a:gd name="T81" fmla="*/ 224218962 h 50"/>
                <a:gd name="T82" fmla="*/ 301735142 w 51"/>
                <a:gd name="T83" fmla="*/ 323871189 h 50"/>
                <a:gd name="T84" fmla="*/ 252803349 w 51"/>
                <a:gd name="T85" fmla="*/ 323871189 h 50"/>
                <a:gd name="T86" fmla="*/ 195718630 w 51"/>
                <a:gd name="T87" fmla="*/ 224218962 h 50"/>
                <a:gd name="T88" fmla="*/ 171254157 w 51"/>
                <a:gd name="T89" fmla="*/ 224218962 h 50"/>
                <a:gd name="T90" fmla="*/ 171254157 w 51"/>
                <a:gd name="T91" fmla="*/ 323871189 h 50"/>
                <a:gd name="T92" fmla="*/ 122325212 w 51"/>
                <a:gd name="T93" fmla="*/ 323871189 h 50"/>
                <a:gd name="T94" fmla="*/ 122325212 w 51"/>
                <a:gd name="T95" fmla="*/ 91349327 h 50"/>
                <a:gd name="T96" fmla="*/ 212030177 w 51"/>
                <a:gd name="T97" fmla="*/ 91349327 h 50"/>
                <a:gd name="T98" fmla="*/ 212030177 w 51"/>
                <a:gd name="T99" fmla="*/ 191001554 h 50"/>
                <a:gd name="T100" fmla="*/ 244650423 w 51"/>
                <a:gd name="T101" fmla="*/ 182695748 h 50"/>
                <a:gd name="T102" fmla="*/ 252803349 w 51"/>
                <a:gd name="T103" fmla="*/ 157784145 h 50"/>
                <a:gd name="T104" fmla="*/ 252803349 w 51"/>
                <a:gd name="T105" fmla="*/ 141175440 h 50"/>
                <a:gd name="T106" fmla="*/ 236494650 w 51"/>
                <a:gd name="T107" fmla="*/ 132869635 h 50"/>
                <a:gd name="T108" fmla="*/ 220185950 w 51"/>
                <a:gd name="T109" fmla="*/ 132869635 h 50"/>
                <a:gd name="T110" fmla="*/ 203874403 w 51"/>
                <a:gd name="T111" fmla="*/ 132869635 h 50"/>
                <a:gd name="T112" fmla="*/ 171254157 w 51"/>
                <a:gd name="T113" fmla="*/ 132869635 h 50"/>
                <a:gd name="T114" fmla="*/ 171254157 w 51"/>
                <a:gd name="T115" fmla="*/ 191001554 h 50"/>
                <a:gd name="T116" fmla="*/ 212030177 w 51"/>
                <a:gd name="T117" fmla="*/ 191001554 h 50"/>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51" h="50">
                  <a:moveTo>
                    <a:pt x="2" y="15"/>
                  </a:moveTo>
                  <a:cubicBezTo>
                    <a:pt x="3" y="12"/>
                    <a:pt x="5" y="9"/>
                    <a:pt x="8" y="7"/>
                  </a:cubicBezTo>
                  <a:cubicBezTo>
                    <a:pt x="10" y="5"/>
                    <a:pt x="13" y="3"/>
                    <a:pt x="16" y="2"/>
                  </a:cubicBezTo>
                  <a:cubicBezTo>
                    <a:pt x="19" y="1"/>
                    <a:pt x="22" y="0"/>
                    <a:pt x="25" y="0"/>
                  </a:cubicBezTo>
                  <a:cubicBezTo>
                    <a:pt x="29" y="0"/>
                    <a:pt x="32" y="1"/>
                    <a:pt x="35" y="2"/>
                  </a:cubicBezTo>
                  <a:cubicBezTo>
                    <a:pt x="38" y="3"/>
                    <a:pt x="41" y="5"/>
                    <a:pt x="43" y="7"/>
                  </a:cubicBezTo>
                  <a:cubicBezTo>
                    <a:pt x="45" y="9"/>
                    <a:pt x="47" y="12"/>
                    <a:pt x="49" y="15"/>
                  </a:cubicBezTo>
                  <a:cubicBezTo>
                    <a:pt x="50" y="18"/>
                    <a:pt x="51" y="21"/>
                    <a:pt x="51" y="25"/>
                  </a:cubicBezTo>
                  <a:cubicBezTo>
                    <a:pt x="51" y="29"/>
                    <a:pt x="50" y="32"/>
                    <a:pt x="49" y="35"/>
                  </a:cubicBezTo>
                  <a:cubicBezTo>
                    <a:pt x="47" y="38"/>
                    <a:pt x="45" y="41"/>
                    <a:pt x="43" y="43"/>
                  </a:cubicBezTo>
                  <a:cubicBezTo>
                    <a:pt x="41" y="45"/>
                    <a:pt x="38" y="47"/>
                    <a:pt x="35" y="48"/>
                  </a:cubicBezTo>
                  <a:cubicBezTo>
                    <a:pt x="32" y="49"/>
                    <a:pt x="29" y="50"/>
                    <a:pt x="25" y="50"/>
                  </a:cubicBezTo>
                  <a:cubicBezTo>
                    <a:pt x="22" y="50"/>
                    <a:pt x="19" y="49"/>
                    <a:pt x="16" y="48"/>
                  </a:cubicBezTo>
                  <a:cubicBezTo>
                    <a:pt x="13" y="47"/>
                    <a:pt x="10" y="45"/>
                    <a:pt x="8" y="43"/>
                  </a:cubicBezTo>
                  <a:cubicBezTo>
                    <a:pt x="5" y="41"/>
                    <a:pt x="3" y="38"/>
                    <a:pt x="2" y="35"/>
                  </a:cubicBezTo>
                  <a:cubicBezTo>
                    <a:pt x="1" y="32"/>
                    <a:pt x="0" y="29"/>
                    <a:pt x="0" y="25"/>
                  </a:cubicBezTo>
                  <a:cubicBezTo>
                    <a:pt x="0" y="21"/>
                    <a:pt x="1" y="18"/>
                    <a:pt x="2" y="15"/>
                  </a:cubicBezTo>
                  <a:close/>
                  <a:moveTo>
                    <a:pt x="8" y="33"/>
                  </a:moveTo>
                  <a:cubicBezTo>
                    <a:pt x="9" y="35"/>
                    <a:pt x="10" y="37"/>
                    <a:pt x="12" y="39"/>
                  </a:cubicBezTo>
                  <a:cubicBezTo>
                    <a:pt x="14" y="41"/>
                    <a:pt x="16" y="42"/>
                    <a:pt x="18" y="43"/>
                  </a:cubicBezTo>
                  <a:cubicBezTo>
                    <a:pt x="20" y="44"/>
                    <a:pt x="23" y="45"/>
                    <a:pt x="25" y="45"/>
                  </a:cubicBezTo>
                  <a:cubicBezTo>
                    <a:pt x="28" y="45"/>
                    <a:pt x="30" y="44"/>
                    <a:pt x="32" y="43"/>
                  </a:cubicBezTo>
                  <a:cubicBezTo>
                    <a:pt x="35" y="42"/>
                    <a:pt x="37" y="41"/>
                    <a:pt x="38" y="39"/>
                  </a:cubicBezTo>
                  <a:cubicBezTo>
                    <a:pt x="40" y="37"/>
                    <a:pt x="41" y="35"/>
                    <a:pt x="42" y="33"/>
                  </a:cubicBezTo>
                  <a:cubicBezTo>
                    <a:pt x="43" y="31"/>
                    <a:pt x="44" y="28"/>
                    <a:pt x="44" y="25"/>
                  </a:cubicBezTo>
                  <a:cubicBezTo>
                    <a:pt x="44" y="22"/>
                    <a:pt x="43" y="20"/>
                    <a:pt x="42" y="17"/>
                  </a:cubicBezTo>
                  <a:cubicBezTo>
                    <a:pt x="41" y="15"/>
                    <a:pt x="40" y="13"/>
                    <a:pt x="38" y="11"/>
                  </a:cubicBezTo>
                  <a:cubicBezTo>
                    <a:pt x="37" y="10"/>
                    <a:pt x="35" y="8"/>
                    <a:pt x="32" y="7"/>
                  </a:cubicBezTo>
                  <a:cubicBezTo>
                    <a:pt x="30" y="6"/>
                    <a:pt x="28" y="6"/>
                    <a:pt x="25" y="6"/>
                  </a:cubicBezTo>
                  <a:cubicBezTo>
                    <a:pt x="23" y="6"/>
                    <a:pt x="20" y="6"/>
                    <a:pt x="18" y="7"/>
                  </a:cubicBezTo>
                  <a:cubicBezTo>
                    <a:pt x="16" y="8"/>
                    <a:pt x="14" y="10"/>
                    <a:pt x="12" y="11"/>
                  </a:cubicBezTo>
                  <a:cubicBezTo>
                    <a:pt x="10" y="13"/>
                    <a:pt x="9" y="15"/>
                    <a:pt x="8" y="17"/>
                  </a:cubicBezTo>
                  <a:cubicBezTo>
                    <a:pt x="7" y="20"/>
                    <a:pt x="7" y="22"/>
                    <a:pt x="7" y="25"/>
                  </a:cubicBezTo>
                  <a:cubicBezTo>
                    <a:pt x="7" y="28"/>
                    <a:pt x="7" y="31"/>
                    <a:pt x="8" y="33"/>
                  </a:cubicBezTo>
                  <a:close/>
                  <a:moveTo>
                    <a:pt x="26" y="11"/>
                  </a:moveTo>
                  <a:cubicBezTo>
                    <a:pt x="29" y="11"/>
                    <a:pt x="32" y="12"/>
                    <a:pt x="34" y="13"/>
                  </a:cubicBezTo>
                  <a:cubicBezTo>
                    <a:pt x="36" y="14"/>
                    <a:pt x="37" y="16"/>
                    <a:pt x="37" y="19"/>
                  </a:cubicBezTo>
                  <a:cubicBezTo>
                    <a:pt x="37" y="21"/>
                    <a:pt x="36" y="22"/>
                    <a:pt x="36" y="23"/>
                  </a:cubicBezTo>
                  <a:cubicBezTo>
                    <a:pt x="36" y="24"/>
                    <a:pt x="35" y="24"/>
                    <a:pt x="34" y="25"/>
                  </a:cubicBezTo>
                  <a:cubicBezTo>
                    <a:pt x="34" y="26"/>
                    <a:pt x="33" y="26"/>
                    <a:pt x="32" y="26"/>
                  </a:cubicBezTo>
                  <a:cubicBezTo>
                    <a:pt x="31" y="27"/>
                    <a:pt x="30" y="27"/>
                    <a:pt x="29" y="27"/>
                  </a:cubicBezTo>
                  <a:cubicBezTo>
                    <a:pt x="37" y="39"/>
                    <a:pt x="37" y="39"/>
                    <a:pt x="37" y="39"/>
                  </a:cubicBezTo>
                  <a:cubicBezTo>
                    <a:pt x="31" y="39"/>
                    <a:pt x="31" y="39"/>
                    <a:pt x="31" y="39"/>
                  </a:cubicBezTo>
                  <a:cubicBezTo>
                    <a:pt x="24" y="27"/>
                    <a:pt x="24" y="27"/>
                    <a:pt x="24" y="27"/>
                  </a:cubicBezTo>
                  <a:cubicBezTo>
                    <a:pt x="21" y="27"/>
                    <a:pt x="21" y="27"/>
                    <a:pt x="21" y="27"/>
                  </a:cubicBezTo>
                  <a:cubicBezTo>
                    <a:pt x="21" y="39"/>
                    <a:pt x="21" y="39"/>
                    <a:pt x="21" y="39"/>
                  </a:cubicBezTo>
                  <a:cubicBezTo>
                    <a:pt x="15" y="39"/>
                    <a:pt x="15" y="39"/>
                    <a:pt x="15" y="39"/>
                  </a:cubicBezTo>
                  <a:cubicBezTo>
                    <a:pt x="15" y="11"/>
                    <a:pt x="15" y="11"/>
                    <a:pt x="15" y="11"/>
                  </a:cubicBezTo>
                  <a:lnTo>
                    <a:pt x="26" y="11"/>
                  </a:lnTo>
                  <a:close/>
                  <a:moveTo>
                    <a:pt x="26" y="23"/>
                  </a:moveTo>
                  <a:cubicBezTo>
                    <a:pt x="27" y="23"/>
                    <a:pt x="29" y="23"/>
                    <a:pt x="30" y="22"/>
                  </a:cubicBezTo>
                  <a:cubicBezTo>
                    <a:pt x="31" y="22"/>
                    <a:pt x="31" y="21"/>
                    <a:pt x="31" y="19"/>
                  </a:cubicBezTo>
                  <a:cubicBezTo>
                    <a:pt x="31" y="18"/>
                    <a:pt x="31" y="18"/>
                    <a:pt x="31" y="17"/>
                  </a:cubicBezTo>
                  <a:cubicBezTo>
                    <a:pt x="30" y="17"/>
                    <a:pt x="30" y="16"/>
                    <a:pt x="29" y="16"/>
                  </a:cubicBezTo>
                  <a:cubicBezTo>
                    <a:pt x="29" y="16"/>
                    <a:pt x="28" y="16"/>
                    <a:pt x="27" y="16"/>
                  </a:cubicBezTo>
                  <a:cubicBezTo>
                    <a:pt x="27" y="16"/>
                    <a:pt x="26" y="16"/>
                    <a:pt x="25" y="16"/>
                  </a:cubicBezTo>
                  <a:cubicBezTo>
                    <a:pt x="21" y="16"/>
                    <a:pt x="21" y="16"/>
                    <a:pt x="21" y="16"/>
                  </a:cubicBezTo>
                  <a:cubicBezTo>
                    <a:pt x="21" y="23"/>
                    <a:pt x="21" y="23"/>
                    <a:pt x="21" y="23"/>
                  </a:cubicBezTo>
                  <a:lnTo>
                    <a:pt x="26" y="23"/>
                  </a:lnTo>
                  <a:close/>
                </a:path>
              </a:pathLst>
            </a:custGeom>
            <a:solidFill>
              <a:srgbClr val="000000"/>
            </a:solidFill>
            <a:ln>
              <a:noFill/>
            </a:ln>
          </p:spPr>
          <p:txBody>
            <a:bodyPr/>
            <a:lstStyle/>
            <a:p>
              <a:pPr defTabSz="1630242">
                <a:defRPr/>
              </a:pPr>
              <a:endParaRPr lang="en-US">
                <a:solidFill>
                  <a:srgbClr val="000000"/>
                </a:solidFill>
                <a:latin typeface="Arial"/>
                <a:cs typeface="Arial" pitchFamily="34" charset="0"/>
              </a:endParaRPr>
            </a:p>
          </p:txBody>
        </p:sp>
      </p:grpSp>
    </p:spTree>
    <p:extLst>
      <p:ext uri="{BB962C8B-B14F-4D97-AF65-F5344CB8AC3E}">
        <p14:creationId xmlns:p14="http://schemas.microsoft.com/office/powerpoint/2010/main" val="3723926255"/>
      </p:ext>
    </p:extLst>
  </p:cSld>
  <p:clrMapOvr>
    <a:masterClrMapping/>
  </p:clrMapOvr>
  <p:transition spd="slow">
    <p:cove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9_Title and Content slide">
    <p:spTree>
      <p:nvGrpSpPr>
        <p:cNvPr id="1" name=""/>
        <p:cNvGrpSpPr/>
        <p:nvPr/>
      </p:nvGrpSpPr>
      <p:grpSpPr>
        <a:xfrm>
          <a:off x="0" y="0"/>
          <a:ext cx="0" cy="0"/>
          <a:chOff x="0" y="0"/>
          <a:chExt cx="0" cy="0"/>
        </a:xfrm>
      </p:grpSpPr>
      <p:sp>
        <p:nvSpPr>
          <p:cNvPr id="3" name="Rectangle 2"/>
          <p:cNvSpPr/>
          <p:nvPr userDrawn="1"/>
        </p:nvSpPr>
        <p:spPr>
          <a:xfrm>
            <a:off x="16482060" y="9602349"/>
            <a:ext cx="1809116" cy="69576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5"/>
          <p:cNvSpPr>
            <a:spLocks/>
          </p:cNvSpPr>
          <p:nvPr userDrawn="1"/>
        </p:nvSpPr>
        <p:spPr bwMode="auto">
          <a:xfrm>
            <a:off x="17683163" y="3633788"/>
            <a:ext cx="608013" cy="6673850"/>
          </a:xfrm>
          <a:custGeom>
            <a:avLst/>
            <a:gdLst>
              <a:gd name="T0" fmla="*/ 0 w 43"/>
              <a:gd name="T1" fmla="*/ 472 h 472"/>
              <a:gd name="T2" fmla="*/ 43 w 43"/>
              <a:gd name="T3" fmla="*/ 472 h 472"/>
              <a:gd name="T4" fmla="*/ 43 w 43"/>
              <a:gd name="T5" fmla="*/ 89 h 472"/>
              <a:gd name="T6" fmla="*/ 0 w 43"/>
              <a:gd name="T7" fmla="*/ 0 h 472"/>
              <a:gd name="T8" fmla="*/ 0 w 43"/>
              <a:gd name="T9" fmla="*/ 472 h 472"/>
            </a:gdLst>
            <a:ahLst/>
            <a:cxnLst>
              <a:cxn ang="0">
                <a:pos x="T0" y="T1"/>
              </a:cxn>
              <a:cxn ang="0">
                <a:pos x="T2" y="T3"/>
              </a:cxn>
              <a:cxn ang="0">
                <a:pos x="T4" y="T5"/>
              </a:cxn>
              <a:cxn ang="0">
                <a:pos x="T6" y="T7"/>
              </a:cxn>
              <a:cxn ang="0">
                <a:pos x="T8" y="T9"/>
              </a:cxn>
            </a:cxnLst>
            <a:rect l="0" t="0" r="r" b="b"/>
            <a:pathLst>
              <a:path w="43" h="472">
                <a:moveTo>
                  <a:pt x="0" y="472"/>
                </a:moveTo>
                <a:cubicBezTo>
                  <a:pt x="43" y="472"/>
                  <a:pt x="43" y="472"/>
                  <a:pt x="43" y="472"/>
                </a:cubicBezTo>
                <a:cubicBezTo>
                  <a:pt x="43" y="89"/>
                  <a:pt x="43" y="89"/>
                  <a:pt x="43" y="89"/>
                </a:cubicBezTo>
                <a:cubicBezTo>
                  <a:pt x="28" y="59"/>
                  <a:pt x="14" y="30"/>
                  <a:pt x="0" y="0"/>
                </a:cubicBezTo>
                <a:cubicBezTo>
                  <a:pt x="0" y="472"/>
                  <a:pt x="0" y="472"/>
                  <a:pt x="0" y="472"/>
                </a:cubicBezTo>
              </a:path>
            </a:pathLst>
          </a:custGeom>
          <a:solidFill>
            <a:schemeClr val="bg2"/>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19" name="Text Placeholder 18"/>
          <p:cNvSpPr>
            <a:spLocks noGrp="1"/>
          </p:cNvSpPr>
          <p:nvPr>
            <p:ph type="body" sz="quarter" idx="10"/>
          </p:nvPr>
        </p:nvSpPr>
        <p:spPr>
          <a:xfrm>
            <a:off x="685919" y="1778333"/>
            <a:ext cx="16932039" cy="743424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63229" tIns="81610" rIns="163229" bIns="81610" numCol="1" anchor="t" anchorCtr="0" compatLnSpc="1">
            <a:prstTxWarp prst="textNoShape">
              <a:avLst/>
            </a:prstTxWarp>
          </a:bodyPr>
          <a:lstStyle>
            <a:lvl1pPr>
              <a:spcBef>
                <a:spcPts val="900"/>
              </a:spcBef>
              <a:defRPr lang="en-US" sz="3600" dirty="0" smtClean="0">
                <a:solidFill>
                  <a:schemeClr val="tx1"/>
                </a:solidFill>
              </a:defRPr>
            </a:lvl1pPr>
            <a:lvl2pPr>
              <a:defRPr lang="en-US" sz="2800" dirty="0" smtClean="0">
                <a:solidFill>
                  <a:schemeClr val="tx1"/>
                </a:solidFill>
              </a:defRPr>
            </a:lvl2pPr>
            <a:lvl3pPr>
              <a:defRPr lang="en-US" dirty="0" smtClean="0"/>
            </a:lvl3pPr>
            <a:lvl4pPr>
              <a:defRPr lang="en-US" dirty="0" smtClean="0"/>
            </a:lvl4pPr>
            <a:lvl5pPr>
              <a:defRPr lang="en-US" dirty="0"/>
            </a:lvl5pPr>
          </a:lstStyle>
          <a:p>
            <a:pPr lvl="0"/>
            <a:r>
              <a:rPr lang="en-US"/>
              <a:t>Click to edit Master text styles</a:t>
            </a:r>
          </a:p>
          <a:p>
            <a:pPr lvl="1"/>
            <a:r>
              <a:rPr lang="en-US"/>
              <a:t>Second level</a:t>
            </a:r>
          </a:p>
        </p:txBody>
      </p:sp>
      <p:sp>
        <p:nvSpPr>
          <p:cNvPr id="5" name="Rectangle 25"/>
          <p:cNvSpPr>
            <a:spLocks noGrp="1" noChangeArrowheads="1"/>
          </p:cNvSpPr>
          <p:nvPr>
            <p:ph type="title"/>
          </p:nvPr>
        </p:nvSpPr>
        <p:spPr bwMode="auto">
          <a:xfrm>
            <a:off x="737364" y="377910"/>
            <a:ext cx="16932039" cy="874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a:defRPr sz="4400">
                <a:solidFill>
                  <a:schemeClr val="tx1"/>
                </a:solidFill>
              </a:defRPr>
            </a:lvl1pPr>
          </a:lstStyle>
          <a:p>
            <a:pPr lvl="0"/>
            <a:r>
              <a:rPr lang="en-US"/>
              <a:t>Click to edit Master title style</a:t>
            </a:r>
          </a:p>
        </p:txBody>
      </p:sp>
      <p:sp>
        <p:nvSpPr>
          <p:cNvPr id="2" name="Slide Number Placeholder 1"/>
          <p:cNvSpPr>
            <a:spLocks noGrp="1"/>
          </p:cNvSpPr>
          <p:nvPr>
            <p:ph type="sldNum" sz="quarter" idx="11"/>
          </p:nvPr>
        </p:nvSpPr>
        <p:spPr>
          <a:xfrm>
            <a:off x="8480712" y="9602349"/>
            <a:ext cx="722671" cy="548279"/>
          </a:xfrm>
          <a:prstGeom prst="rect">
            <a:avLst/>
          </a:prstGeom>
        </p:spPr>
        <p:txBody>
          <a:bodyPr/>
          <a:lstStyle/>
          <a:p>
            <a:pPr>
              <a:defRPr/>
            </a:pPr>
            <a:fld id="{162E4A84-A8F2-424A-AAF2-679D4EB18637}" type="slidenum">
              <a:rPr lang="en-US" smtClean="0"/>
              <a:pPr>
                <a:defRPr/>
              </a:pPr>
              <a:t>‹#›</a:t>
            </a:fld>
            <a:endParaRPr lang="en-US"/>
          </a:p>
        </p:txBody>
      </p:sp>
      <p:sp>
        <p:nvSpPr>
          <p:cNvPr id="22" name="Freeform 6"/>
          <p:cNvSpPr>
            <a:spLocks/>
          </p:cNvSpPr>
          <p:nvPr userDrawn="1"/>
        </p:nvSpPr>
        <p:spPr bwMode="auto">
          <a:xfrm>
            <a:off x="16216313" y="0"/>
            <a:ext cx="1466850" cy="3633788"/>
          </a:xfrm>
          <a:custGeom>
            <a:avLst/>
            <a:gdLst>
              <a:gd name="T0" fmla="*/ 104 w 104"/>
              <a:gd name="T1" fmla="*/ 0 h 257"/>
              <a:gd name="T2" fmla="*/ 0 w 104"/>
              <a:gd name="T3" fmla="*/ 0 h 257"/>
              <a:gd name="T4" fmla="*/ 104 w 104"/>
              <a:gd name="T5" fmla="*/ 257 h 257"/>
              <a:gd name="T6" fmla="*/ 104 w 104"/>
              <a:gd name="T7" fmla="*/ 0 h 257"/>
            </a:gdLst>
            <a:ahLst/>
            <a:cxnLst>
              <a:cxn ang="0">
                <a:pos x="T0" y="T1"/>
              </a:cxn>
              <a:cxn ang="0">
                <a:pos x="T2" y="T3"/>
              </a:cxn>
              <a:cxn ang="0">
                <a:pos x="T4" y="T5"/>
              </a:cxn>
              <a:cxn ang="0">
                <a:pos x="T6" y="T7"/>
              </a:cxn>
            </a:cxnLst>
            <a:rect l="0" t="0" r="r" b="b"/>
            <a:pathLst>
              <a:path w="104" h="257">
                <a:moveTo>
                  <a:pt x="104" y="0"/>
                </a:moveTo>
                <a:cubicBezTo>
                  <a:pt x="0" y="0"/>
                  <a:pt x="0" y="0"/>
                  <a:pt x="0" y="0"/>
                </a:cubicBezTo>
                <a:cubicBezTo>
                  <a:pt x="31" y="88"/>
                  <a:pt x="65" y="174"/>
                  <a:pt x="104" y="257"/>
                </a:cubicBezTo>
                <a:lnTo>
                  <a:pt x="104" y="0"/>
                </a:lnTo>
                <a:close/>
              </a:path>
            </a:pathLst>
          </a:custGeom>
          <a:solidFill>
            <a:srgbClr val="069EDB"/>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7"/>
          <p:cNvSpPr>
            <a:spLocks/>
          </p:cNvSpPr>
          <p:nvPr userDrawn="1"/>
        </p:nvSpPr>
        <p:spPr bwMode="auto">
          <a:xfrm>
            <a:off x="17683163" y="0"/>
            <a:ext cx="608013" cy="4891088"/>
          </a:xfrm>
          <a:custGeom>
            <a:avLst/>
            <a:gdLst>
              <a:gd name="T0" fmla="*/ 43 w 43"/>
              <a:gd name="T1" fmla="*/ 0 h 346"/>
              <a:gd name="T2" fmla="*/ 0 w 43"/>
              <a:gd name="T3" fmla="*/ 0 h 346"/>
              <a:gd name="T4" fmla="*/ 0 w 43"/>
              <a:gd name="T5" fmla="*/ 257 h 346"/>
              <a:gd name="T6" fmla="*/ 43 w 43"/>
              <a:gd name="T7" fmla="*/ 346 h 346"/>
              <a:gd name="T8" fmla="*/ 43 w 43"/>
              <a:gd name="T9" fmla="*/ 0 h 346"/>
            </a:gdLst>
            <a:ahLst/>
            <a:cxnLst>
              <a:cxn ang="0">
                <a:pos x="T0" y="T1"/>
              </a:cxn>
              <a:cxn ang="0">
                <a:pos x="T2" y="T3"/>
              </a:cxn>
              <a:cxn ang="0">
                <a:pos x="T4" y="T5"/>
              </a:cxn>
              <a:cxn ang="0">
                <a:pos x="T6" y="T7"/>
              </a:cxn>
              <a:cxn ang="0">
                <a:pos x="T8" y="T9"/>
              </a:cxn>
            </a:cxnLst>
            <a:rect l="0" t="0" r="r" b="b"/>
            <a:pathLst>
              <a:path w="43" h="346">
                <a:moveTo>
                  <a:pt x="43" y="0"/>
                </a:moveTo>
                <a:cubicBezTo>
                  <a:pt x="0" y="0"/>
                  <a:pt x="0" y="0"/>
                  <a:pt x="0" y="0"/>
                </a:cubicBezTo>
                <a:cubicBezTo>
                  <a:pt x="0" y="257"/>
                  <a:pt x="0" y="257"/>
                  <a:pt x="0" y="257"/>
                </a:cubicBezTo>
                <a:cubicBezTo>
                  <a:pt x="14" y="287"/>
                  <a:pt x="28" y="316"/>
                  <a:pt x="43" y="346"/>
                </a:cubicBezTo>
                <a:cubicBezTo>
                  <a:pt x="43" y="0"/>
                  <a:pt x="43" y="0"/>
                  <a:pt x="43" y="0"/>
                </a:cubicBezTo>
              </a:path>
            </a:pathLst>
          </a:custGeom>
          <a:solidFill>
            <a:srgbClr val="0082B6">
              <a:alpha val="89020"/>
            </a:srgbClr>
          </a:solidFill>
          <a:ln>
            <a:noFill/>
          </a:ln>
        </p:spPr>
        <p:txBody>
          <a:bodyPr vert="horz" wrap="square" lIns="91440" tIns="45720" rIns="91440" bIns="45720" numCol="1" anchor="t" anchorCtr="0" compatLnSpc="1">
            <a:prstTxWarp prst="textNoShape">
              <a:avLst/>
            </a:prstTxWarp>
          </a:bodyPr>
          <a:lstStyle/>
          <a:p>
            <a:pPr lvl="0"/>
            <a:endParaRPr lang="en-US"/>
          </a:p>
        </p:txBody>
      </p:sp>
      <p:grpSp>
        <p:nvGrpSpPr>
          <p:cNvPr id="31" name="Group 30"/>
          <p:cNvGrpSpPr/>
          <p:nvPr userDrawn="1"/>
        </p:nvGrpSpPr>
        <p:grpSpPr>
          <a:xfrm>
            <a:off x="17001067" y="9730154"/>
            <a:ext cx="1002888" cy="356946"/>
            <a:chOff x="17092245" y="9730154"/>
            <a:chExt cx="911710" cy="356946"/>
          </a:xfrm>
        </p:grpSpPr>
        <p:sp>
          <p:nvSpPr>
            <p:cNvPr id="32" name="Freeform 8"/>
            <p:cNvSpPr>
              <a:spLocks/>
            </p:cNvSpPr>
            <p:nvPr userDrawn="1"/>
          </p:nvSpPr>
          <p:spPr bwMode="auto">
            <a:xfrm>
              <a:off x="17734471" y="9735603"/>
              <a:ext cx="191408" cy="343321"/>
            </a:xfrm>
            <a:custGeom>
              <a:avLst/>
              <a:gdLst>
                <a:gd name="T0" fmla="*/ 0 w 332"/>
                <a:gd name="T1" fmla="*/ 0 h 551"/>
                <a:gd name="T2" fmla="*/ 834380475 w 332"/>
                <a:gd name="T3" fmla="*/ 0 h 551"/>
                <a:gd name="T4" fmla="*/ 834380475 w 332"/>
                <a:gd name="T5" fmla="*/ 326553043 h 551"/>
                <a:gd name="T6" fmla="*/ 331741635 w 332"/>
                <a:gd name="T7" fmla="*/ 326553043 h 551"/>
                <a:gd name="T8" fmla="*/ 331741635 w 332"/>
                <a:gd name="T9" fmla="*/ 530021499 h 551"/>
                <a:gd name="T10" fmla="*/ 743905484 w 332"/>
                <a:gd name="T11" fmla="*/ 530021499 h 551"/>
                <a:gd name="T12" fmla="*/ 743905484 w 332"/>
                <a:gd name="T13" fmla="*/ 851550649 h 551"/>
                <a:gd name="T14" fmla="*/ 331741635 w 332"/>
                <a:gd name="T15" fmla="*/ 851550649 h 551"/>
                <a:gd name="T16" fmla="*/ 331741635 w 332"/>
                <a:gd name="T17" fmla="*/ 1062554154 h 551"/>
                <a:gd name="T18" fmla="*/ 834380475 w 332"/>
                <a:gd name="T19" fmla="*/ 1062554154 h 551"/>
                <a:gd name="T20" fmla="*/ 834380475 w 332"/>
                <a:gd name="T21" fmla="*/ 1384083304 h 551"/>
                <a:gd name="T22" fmla="*/ 0 w 332"/>
                <a:gd name="T23" fmla="*/ 1384083304 h 551"/>
                <a:gd name="T24" fmla="*/ 0 w 332"/>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32" h="551">
                  <a:moveTo>
                    <a:pt x="0" y="0"/>
                  </a:moveTo>
                  <a:lnTo>
                    <a:pt x="332" y="0"/>
                  </a:lnTo>
                  <a:lnTo>
                    <a:pt x="332" y="130"/>
                  </a:lnTo>
                  <a:lnTo>
                    <a:pt x="132" y="130"/>
                  </a:lnTo>
                  <a:lnTo>
                    <a:pt x="132" y="211"/>
                  </a:lnTo>
                  <a:lnTo>
                    <a:pt x="296" y="211"/>
                  </a:lnTo>
                  <a:lnTo>
                    <a:pt x="296" y="339"/>
                  </a:lnTo>
                  <a:lnTo>
                    <a:pt x="132" y="339"/>
                  </a:lnTo>
                  <a:lnTo>
                    <a:pt x="132" y="423"/>
                  </a:lnTo>
                  <a:lnTo>
                    <a:pt x="332" y="423"/>
                  </a:lnTo>
                  <a:lnTo>
                    <a:pt x="332" y="551"/>
                  </a:lnTo>
                  <a:lnTo>
                    <a:pt x="0" y="551"/>
                  </a:lnTo>
                  <a:lnTo>
                    <a:pt x="0" y="0"/>
                  </a:lnTo>
                  <a:close/>
                </a:path>
              </a:pathLst>
            </a:custGeom>
            <a:solidFill>
              <a:srgbClr val="000000"/>
            </a:solidFill>
            <a:ln>
              <a:noFill/>
            </a:ln>
          </p:spPr>
          <p:txBody>
            <a:bodyPr/>
            <a:lstStyle/>
            <a:p>
              <a:pPr defTabSz="1630242">
                <a:defRPr/>
              </a:pPr>
              <a:endParaRPr lang="en-US">
                <a:solidFill>
                  <a:srgbClr val="000000"/>
                </a:solidFill>
                <a:latin typeface="Arial"/>
                <a:cs typeface="Arial" pitchFamily="34" charset="0"/>
              </a:endParaRPr>
            </a:p>
          </p:txBody>
        </p:sp>
        <p:sp>
          <p:nvSpPr>
            <p:cNvPr id="33" name="Freeform 9"/>
            <p:cNvSpPr>
              <a:spLocks/>
            </p:cNvSpPr>
            <p:nvPr userDrawn="1"/>
          </p:nvSpPr>
          <p:spPr bwMode="auto">
            <a:xfrm>
              <a:off x="17464988" y="9730154"/>
              <a:ext cx="236742" cy="356946"/>
            </a:xfrm>
            <a:custGeom>
              <a:avLst/>
              <a:gdLst>
                <a:gd name="T0" fmla="*/ 1281005241 w 228"/>
                <a:gd name="T1" fmla="*/ 1005742145 h 317"/>
                <a:gd name="T2" fmla="*/ 1158616841 w 228"/>
                <a:gd name="T3" fmla="*/ 695025501 h 317"/>
                <a:gd name="T4" fmla="*/ 946475046 w 228"/>
                <a:gd name="T5" fmla="*/ 605079780 h 317"/>
                <a:gd name="T6" fmla="*/ 693538069 w 228"/>
                <a:gd name="T7" fmla="*/ 801321871 h 317"/>
                <a:gd name="T8" fmla="*/ 611944852 w 228"/>
                <a:gd name="T9" fmla="*/ 1324636972 h 317"/>
                <a:gd name="T10" fmla="*/ 954635223 w 228"/>
                <a:gd name="T11" fmla="*/ 1995130782 h 317"/>
                <a:gd name="T12" fmla="*/ 1281005241 w 228"/>
                <a:gd name="T13" fmla="*/ 1561761402 h 317"/>
                <a:gd name="T14" fmla="*/ 1860312235 w 228"/>
                <a:gd name="T15" fmla="*/ 1561761402 h 317"/>
                <a:gd name="T16" fmla="*/ 1607375258 w 228"/>
                <a:gd name="T17" fmla="*/ 2147483647 h 317"/>
                <a:gd name="T18" fmla="*/ 987270229 w 228"/>
                <a:gd name="T19" fmla="*/ 2147483647 h 317"/>
                <a:gd name="T20" fmla="*/ 465078772 w 228"/>
                <a:gd name="T21" fmla="*/ 2147483647 h 317"/>
                <a:gd name="T22" fmla="*/ 130548577 w 228"/>
                <a:gd name="T23" fmla="*/ 2003308966 h 317"/>
                <a:gd name="T24" fmla="*/ 0 w 228"/>
                <a:gd name="T25" fmla="*/ 1324636972 h 317"/>
                <a:gd name="T26" fmla="*/ 130548577 w 228"/>
                <a:gd name="T27" fmla="*/ 580550948 h 317"/>
                <a:gd name="T28" fmla="*/ 489556452 w 228"/>
                <a:gd name="T29" fmla="*/ 139006244 h 317"/>
                <a:gd name="T30" fmla="*/ 921997366 w 228"/>
                <a:gd name="T31" fmla="*/ 0 h 317"/>
                <a:gd name="T32" fmla="*/ 1615535435 w 228"/>
                <a:gd name="T33" fmla="*/ 302541320 h 317"/>
                <a:gd name="T34" fmla="*/ 1843994732 w 228"/>
                <a:gd name="T35" fmla="*/ 1005742145 h 317"/>
                <a:gd name="T36" fmla="*/ 1281005241 w 228"/>
                <a:gd name="T37" fmla="*/ 1005742145 h 31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28" h="317">
                  <a:moveTo>
                    <a:pt x="157" y="123"/>
                  </a:moveTo>
                  <a:cubicBezTo>
                    <a:pt x="154" y="105"/>
                    <a:pt x="148" y="91"/>
                    <a:pt x="142" y="85"/>
                  </a:cubicBezTo>
                  <a:cubicBezTo>
                    <a:pt x="133" y="78"/>
                    <a:pt x="124" y="74"/>
                    <a:pt x="116" y="74"/>
                  </a:cubicBezTo>
                  <a:cubicBezTo>
                    <a:pt x="102" y="74"/>
                    <a:pt x="91" y="83"/>
                    <a:pt x="85" y="98"/>
                  </a:cubicBezTo>
                  <a:cubicBezTo>
                    <a:pt x="78" y="116"/>
                    <a:pt x="75" y="137"/>
                    <a:pt x="75" y="162"/>
                  </a:cubicBezTo>
                  <a:cubicBezTo>
                    <a:pt x="75" y="216"/>
                    <a:pt x="89" y="244"/>
                    <a:pt x="117" y="244"/>
                  </a:cubicBezTo>
                  <a:cubicBezTo>
                    <a:pt x="139" y="244"/>
                    <a:pt x="153" y="225"/>
                    <a:pt x="157" y="191"/>
                  </a:cubicBezTo>
                  <a:cubicBezTo>
                    <a:pt x="228" y="191"/>
                    <a:pt x="228" y="191"/>
                    <a:pt x="228" y="191"/>
                  </a:cubicBezTo>
                  <a:cubicBezTo>
                    <a:pt x="225" y="229"/>
                    <a:pt x="215" y="260"/>
                    <a:pt x="197" y="283"/>
                  </a:cubicBezTo>
                  <a:cubicBezTo>
                    <a:pt x="178" y="306"/>
                    <a:pt x="151" y="317"/>
                    <a:pt x="121" y="317"/>
                  </a:cubicBezTo>
                  <a:cubicBezTo>
                    <a:pt x="97" y="317"/>
                    <a:pt x="75" y="311"/>
                    <a:pt x="57" y="299"/>
                  </a:cubicBezTo>
                  <a:cubicBezTo>
                    <a:pt x="38" y="287"/>
                    <a:pt x="25" y="269"/>
                    <a:pt x="16" y="245"/>
                  </a:cubicBezTo>
                  <a:cubicBezTo>
                    <a:pt x="6" y="223"/>
                    <a:pt x="0" y="193"/>
                    <a:pt x="0" y="162"/>
                  </a:cubicBezTo>
                  <a:cubicBezTo>
                    <a:pt x="0" y="127"/>
                    <a:pt x="6" y="96"/>
                    <a:pt x="16" y="71"/>
                  </a:cubicBezTo>
                  <a:cubicBezTo>
                    <a:pt x="28" y="47"/>
                    <a:pt x="43" y="28"/>
                    <a:pt x="60" y="17"/>
                  </a:cubicBezTo>
                  <a:cubicBezTo>
                    <a:pt x="77" y="7"/>
                    <a:pt x="96" y="0"/>
                    <a:pt x="113" y="0"/>
                  </a:cubicBezTo>
                  <a:cubicBezTo>
                    <a:pt x="152" y="1"/>
                    <a:pt x="182" y="15"/>
                    <a:pt x="198" y="37"/>
                  </a:cubicBezTo>
                  <a:cubicBezTo>
                    <a:pt x="214" y="61"/>
                    <a:pt x="224" y="90"/>
                    <a:pt x="226" y="123"/>
                  </a:cubicBezTo>
                  <a:lnTo>
                    <a:pt x="157" y="123"/>
                  </a:lnTo>
                  <a:close/>
                </a:path>
              </a:pathLst>
            </a:custGeom>
            <a:solidFill>
              <a:srgbClr val="000000"/>
            </a:solidFill>
            <a:ln>
              <a:noFill/>
            </a:ln>
          </p:spPr>
          <p:txBody>
            <a:bodyPr/>
            <a:lstStyle/>
            <a:p>
              <a:pPr defTabSz="1630242">
                <a:defRPr/>
              </a:pPr>
              <a:endParaRPr lang="en-US">
                <a:solidFill>
                  <a:srgbClr val="000000"/>
                </a:solidFill>
                <a:latin typeface="Arial"/>
                <a:cs typeface="Arial" pitchFamily="34" charset="0"/>
              </a:endParaRPr>
            </a:p>
          </p:txBody>
        </p:sp>
        <p:sp>
          <p:nvSpPr>
            <p:cNvPr id="34" name="Rectangle 10"/>
            <p:cNvSpPr>
              <a:spLocks noChangeArrowheads="1"/>
            </p:cNvSpPr>
            <p:nvPr userDrawn="1"/>
          </p:nvSpPr>
          <p:spPr bwMode="auto">
            <a:xfrm>
              <a:off x="17359210" y="9735603"/>
              <a:ext cx="78074" cy="343321"/>
            </a:xfrm>
            <a:prstGeom prst="rect">
              <a:avLst/>
            </a:prstGeom>
            <a:solidFill>
              <a:srgbClr val="000000"/>
            </a:solidFill>
            <a:ln>
              <a:noFill/>
            </a:ln>
          </p:spPr>
          <p:txBody>
            <a:bodyPr/>
            <a:lstStyle/>
            <a:p>
              <a:pPr defTabSz="1630242">
                <a:defRPr/>
              </a:pPr>
              <a:endParaRPr lang="en-US">
                <a:solidFill>
                  <a:srgbClr val="000000"/>
                </a:solidFill>
                <a:latin typeface="Arial"/>
                <a:cs typeface="Arial" pitchFamily="34" charset="0"/>
              </a:endParaRPr>
            </a:p>
          </p:txBody>
        </p:sp>
        <p:sp>
          <p:nvSpPr>
            <p:cNvPr id="35" name="Freeform 11"/>
            <p:cNvSpPr>
              <a:spLocks/>
            </p:cNvSpPr>
            <p:nvPr userDrawn="1"/>
          </p:nvSpPr>
          <p:spPr bwMode="auto">
            <a:xfrm>
              <a:off x="17092245" y="9735603"/>
              <a:ext cx="224149" cy="343321"/>
            </a:xfrm>
            <a:custGeom>
              <a:avLst/>
              <a:gdLst>
                <a:gd name="T0" fmla="*/ 0 w 386"/>
                <a:gd name="T1" fmla="*/ 0 h 551"/>
                <a:gd name="T2" fmla="*/ 301231077 w 386"/>
                <a:gd name="T3" fmla="*/ 0 h 551"/>
                <a:gd name="T4" fmla="*/ 655619642 w 386"/>
                <a:gd name="T5" fmla="*/ 766144469 h 551"/>
                <a:gd name="T6" fmla="*/ 655619642 w 386"/>
                <a:gd name="T7" fmla="*/ 462198153 h 551"/>
                <a:gd name="T8" fmla="*/ 655619642 w 386"/>
                <a:gd name="T9" fmla="*/ 0 h 551"/>
                <a:gd name="T10" fmla="*/ 977099900 w 386"/>
                <a:gd name="T11" fmla="*/ 0 h 551"/>
                <a:gd name="T12" fmla="*/ 977099900 w 386"/>
                <a:gd name="T13" fmla="*/ 1384083304 h 551"/>
                <a:gd name="T14" fmla="*/ 660682336 w 386"/>
                <a:gd name="T15" fmla="*/ 1384083304 h 551"/>
                <a:gd name="T16" fmla="*/ 313887015 w 386"/>
                <a:gd name="T17" fmla="*/ 638034407 h 551"/>
                <a:gd name="T18" fmla="*/ 313887015 w 386"/>
                <a:gd name="T19" fmla="*/ 959563557 h 551"/>
                <a:gd name="T20" fmla="*/ 313887015 w 386"/>
                <a:gd name="T21" fmla="*/ 1384083304 h 551"/>
                <a:gd name="T22" fmla="*/ 0 w 386"/>
                <a:gd name="T23" fmla="*/ 1384083304 h 551"/>
                <a:gd name="T24" fmla="*/ 0 w 386"/>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86" h="551">
                  <a:moveTo>
                    <a:pt x="0" y="0"/>
                  </a:moveTo>
                  <a:lnTo>
                    <a:pt x="119" y="0"/>
                  </a:lnTo>
                  <a:lnTo>
                    <a:pt x="259" y="305"/>
                  </a:lnTo>
                  <a:lnTo>
                    <a:pt x="259" y="184"/>
                  </a:lnTo>
                  <a:lnTo>
                    <a:pt x="259" y="0"/>
                  </a:lnTo>
                  <a:lnTo>
                    <a:pt x="386" y="0"/>
                  </a:lnTo>
                  <a:lnTo>
                    <a:pt x="386" y="551"/>
                  </a:lnTo>
                  <a:lnTo>
                    <a:pt x="261" y="551"/>
                  </a:lnTo>
                  <a:lnTo>
                    <a:pt x="124" y="254"/>
                  </a:lnTo>
                  <a:lnTo>
                    <a:pt x="124" y="382"/>
                  </a:lnTo>
                  <a:lnTo>
                    <a:pt x="124" y="551"/>
                  </a:lnTo>
                  <a:lnTo>
                    <a:pt x="0" y="551"/>
                  </a:lnTo>
                  <a:lnTo>
                    <a:pt x="0" y="0"/>
                  </a:lnTo>
                  <a:close/>
                </a:path>
              </a:pathLst>
            </a:custGeom>
            <a:solidFill>
              <a:srgbClr val="000000"/>
            </a:solidFill>
            <a:ln>
              <a:noFill/>
            </a:ln>
          </p:spPr>
          <p:txBody>
            <a:bodyPr/>
            <a:lstStyle/>
            <a:p>
              <a:pPr defTabSz="1630242">
                <a:defRPr/>
              </a:pPr>
              <a:endParaRPr lang="en-US">
                <a:solidFill>
                  <a:srgbClr val="000000"/>
                </a:solidFill>
                <a:latin typeface="Arial"/>
                <a:cs typeface="Arial" pitchFamily="34" charset="0"/>
              </a:endParaRPr>
            </a:p>
          </p:txBody>
        </p:sp>
        <p:sp>
          <p:nvSpPr>
            <p:cNvPr id="36" name="Rectangle 12"/>
            <p:cNvSpPr>
              <a:spLocks noChangeArrowheads="1"/>
            </p:cNvSpPr>
            <p:nvPr userDrawn="1"/>
          </p:nvSpPr>
          <p:spPr bwMode="auto">
            <a:xfrm>
              <a:off x="17701730" y="9869118"/>
              <a:ext cx="70519" cy="76293"/>
            </a:xfrm>
            <a:prstGeom prst="rect">
              <a:avLst/>
            </a:prstGeom>
            <a:solidFill>
              <a:srgbClr val="009EDB"/>
            </a:solidFill>
            <a:ln>
              <a:noFill/>
            </a:ln>
          </p:spPr>
          <p:txBody>
            <a:bodyPr/>
            <a:lstStyle/>
            <a:p>
              <a:pPr defTabSz="1630242">
                <a:defRPr/>
              </a:pPr>
              <a:endParaRPr lang="en-US">
                <a:solidFill>
                  <a:srgbClr val="000000"/>
                </a:solidFill>
                <a:latin typeface="Arial"/>
                <a:cs typeface="Arial" pitchFamily="34" charset="0"/>
              </a:endParaRPr>
            </a:p>
          </p:txBody>
        </p:sp>
        <p:sp>
          <p:nvSpPr>
            <p:cNvPr id="37" name="Rectangle 13"/>
            <p:cNvSpPr>
              <a:spLocks noChangeArrowheads="1"/>
            </p:cNvSpPr>
            <p:nvPr userDrawn="1"/>
          </p:nvSpPr>
          <p:spPr bwMode="auto">
            <a:xfrm>
              <a:off x="17437283" y="9869118"/>
              <a:ext cx="68001" cy="76293"/>
            </a:xfrm>
            <a:prstGeom prst="rect">
              <a:avLst/>
            </a:prstGeom>
            <a:solidFill>
              <a:srgbClr val="009EDB"/>
            </a:solidFill>
            <a:ln>
              <a:noFill/>
            </a:ln>
          </p:spPr>
          <p:txBody>
            <a:bodyPr/>
            <a:lstStyle/>
            <a:p>
              <a:pPr defTabSz="1630242">
                <a:defRPr/>
              </a:pPr>
              <a:endParaRPr lang="en-US">
                <a:solidFill>
                  <a:srgbClr val="000000"/>
                </a:solidFill>
                <a:latin typeface="Arial"/>
                <a:cs typeface="Arial" pitchFamily="34" charset="0"/>
              </a:endParaRPr>
            </a:p>
          </p:txBody>
        </p:sp>
        <p:sp>
          <p:nvSpPr>
            <p:cNvPr id="38" name="Rectangle 14"/>
            <p:cNvSpPr>
              <a:spLocks noChangeArrowheads="1"/>
            </p:cNvSpPr>
            <p:nvPr userDrawn="1"/>
          </p:nvSpPr>
          <p:spPr bwMode="auto">
            <a:xfrm>
              <a:off x="17291209" y="9869118"/>
              <a:ext cx="68001" cy="76293"/>
            </a:xfrm>
            <a:prstGeom prst="rect">
              <a:avLst/>
            </a:prstGeom>
            <a:solidFill>
              <a:srgbClr val="009EDB"/>
            </a:solidFill>
            <a:ln>
              <a:noFill/>
            </a:ln>
          </p:spPr>
          <p:txBody>
            <a:bodyPr/>
            <a:lstStyle/>
            <a:p>
              <a:pPr defTabSz="1630242">
                <a:defRPr/>
              </a:pPr>
              <a:endParaRPr lang="en-US">
                <a:solidFill>
                  <a:srgbClr val="000000"/>
                </a:solidFill>
                <a:latin typeface="Arial"/>
                <a:cs typeface="Arial" pitchFamily="34" charset="0"/>
              </a:endParaRPr>
            </a:p>
          </p:txBody>
        </p:sp>
        <p:sp>
          <p:nvSpPr>
            <p:cNvPr id="39" name="Freeform 15"/>
            <p:cNvSpPr>
              <a:spLocks noEditPoints="1"/>
            </p:cNvSpPr>
            <p:nvPr userDrawn="1"/>
          </p:nvSpPr>
          <p:spPr bwMode="auto">
            <a:xfrm>
              <a:off x="17951065" y="9732880"/>
              <a:ext cx="52890" cy="57219"/>
            </a:xfrm>
            <a:custGeom>
              <a:avLst/>
              <a:gdLst>
                <a:gd name="T0" fmla="*/ 16308699 w 51"/>
                <a:gd name="T1" fmla="*/ 124566736 h 50"/>
                <a:gd name="T2" fmla="*/ 65240493 w 51"/>
                <a:gd name="T3" fmla="*/ 58131918 h 50"/>
                <a:gd name="T4" fmla="*/ 130480985 w 51"/>
                <a:gd name="T5" fmla="*/ 16608704 h 50"/>
                <a:gd name="T6" fmla="*/ 203874403 w 51"/>
                <a:gd name="T7" fmla="*/ 0 h 50"/>
                <a:gd name="T8" fmla="*/ 285423595 w 51"/>
                <a:gd name="T9" fmla="*/ 16608704 h 50"/>
                <a:gd name="T10" fmla="*/ 350664088 w 51"/>
                <a:gd name="T11" fmla="*/ 58131918 h 50"/>
                <a:gd name="T12" fmla="*/ 399595881 w 51"/>
                <a:gd name="T13" fmla="*/ 124566736 h 50"/>
                <a:gd name="T14" fmla="*/ 415904580 w 51"/>
                <a:gd name="T15" fmla="*/ 207610258 h 50"/>
                <a:gd name="T16" fmla="*/ 399595881 w 51"/>
                <a:gd name="T17" fmla="*/ 290653780 h 50"/>
                <a:gd name="T18" fmla="*/ 350664088 w 51"/>
                <a:gd name="T19" fmla="*/ 357088598 h 50"/>
                <a:gd name="T20" fmla="*/ 285423595 w 51"/>
                <a:gd name="T21" fmla="*/ 398608906 h 50"/>
                <a:gd name="T22" fmla="*/ 203874403 w 51"/>
                <a:gd name="T23" fmla="*/ 415217610 h 50"/>
                <a:gd name="T24" fmla="*/ 130480985 w 51"/>
                <a:gd name="T25" fmla="*/ 398608906 h 50"/>
                <a:gd name="T26" fmla="*/ 65240493 w 51"/>
                <a:gd name="T27" fmla="*/ 357088598 h 50"/>
                <a:gd name="T28" fmla="*/ 16308699 w 51"/>
                <a:gd name="T29" fmla="*/ 290653780 h 50"/>
                <a:gd name="T30" fmla="*/ 0 w 51"/>
                <a:gd name="T31" fmla="*/ 207610258 h 50"/>
                <a:gd name="T32" fmla="*/ 16308699 w 51"/>
                <a:gd name="T33" fmla="*/ 124566736 h 50"/>
                <a:gd name="T34" fmla="*/ 65240493 w 51"/>
                <a:gd name="T35" fmla="*/ 274045076 h 50"/>
                <a:gd name="T36" fmla="*/ 97860739 w 51"/>
                <a:gd name="T37" fmla="*/ 323871189 h 50"/>
                <a:gd name="T38" fmla="*/ 146789684 w 51"/>
                <a:gd name="T39" fmla="*/ 357088598 h 50"/>
                <a:gd name="T40" fmla="*/ 203874403 w 51"/>
                <a:gd name="T41" fmla="*/ 373697302 h 50"/>
                <a:gd name="T42" fmla="*/ 260959123 w 51"/>
                <a:gd name="T43" fmla="*/ 357088598 h 50"/>
                <a:gd name="T44" fmla="*/ 309890916 w 51"/>
                <a:gd name="T45" fmla="*/ 323871189 h 50"/>
                <a:gd name="T46" fmla="*/ 342508314 w 51"/>
                <a:gd name="T47" fmla="*/ 274045076 h 50"/>
                <a:gd name="T48" fmla="*/ 358819861 w 51"/>
                <a:gd name="T49" fmla="*/ 207610258 h 50"/>
                <a:gd name="T50" fmla="*/ 342508314 w 51"/>
                <a:gd name="T51" fmla="*/ 141175440 h 50"/>
                <a:gd name="T52" fmla="*/ 309890916 w 51"/>
                <a:gd name="T53" fmla="*/ 91349327 h 50"/>
                <a:gd name="T54" fmla="*/ 260959123 w 51"/>
                <a:gd name="T55" fmla="*/ 58131918 h 50"/>
                <a:gd name="T56" fmla="*/ 203874403 w 51"/>
                <a:gd name="T57" fmla="*/ 49826113 h 50"/>
                <a:gd name="T58" fmla="*/ 146789684 w 51"/>
                <a:gd name="T59" fmla="*/ 58131918 h 50"/>
                <a:gd name="T60" fmla="*/ 97860739 w 51"/>
                <a:gd name="T61" fmla="*/ 91349327 h 50"/>
                <a:gd name="T62" fmla="*/ 65240493 w 51"/>
                <a:gd name="T63" fmla="*/ 141175440 h 50"/>
                <a:gd name="T64" fmla="*/ 57084719 w 51"/>
                <a:gd name="T65" fmla="*/ 207610258 h 50"/>
                <a:gd name="T66" fmla="*/ 65240493 w 51"/>
                <a:gd name="T67" fmla="*/ 274045076 h 50"/>
                <a:gd name="T68" fmla="*/ 212030177 w 51"/>
                <a:gd name="T69" fmla="*/ 91349327 h 50"/>
                <a:gd name="T70" fmla="*/ 277270669 w 51"/>
                <a:gd name="T71" fmla="*/ 107958032 h 50"/>
                <a:gd name="T72" fmla="*/ 301735142 w 51"/>
                <a:gd name="T73" fmla="*/ 157784145 h 50"/>
                <a:gd name="T74" fmla="*/ 293579369 w 51"/>
                <a:gd name="T75" fmla="*/ 191001554 h 50"/>
                <a:gd name="T76" fmla="*/ 277270669 w 51"/>
                <a:gd name="T77" fmla="*/ 207610258 h 50"/>
                <a:gd name="T78" fmla="*/ 260959123 w 51"/>
                <a:gd name="T79" fmla="*/ 215913157 h 50"/>
                <a:gd name="T80" fmla="*/ 236494650 w 51"/>
                <a:gd name="T81" fmla="*/ 224218962 h 50"/>
                <a:gd name="T82" fmla="*/ 301735142 w 51"/>
                <a:gd name="T83" fmla="*/ 323871189 h 50"/>
                <a:gd name="T84" fmla="*/ 252803349 w 51"/>
                <a:gd name="T85" fmla="*/ 323871189 h 50"/>
                <a:gd name="T86" fmla="*/ 195718630 w 51"/>
                <a:gd name="T87" fmla="*/ 224218962 h 50"/>
                <a:gd name="T88" fmla="*/ 171254157 w 51"/>
                <a:gd name="T89" fmla="*/ 224218962 h 50"/>
                <a:gd name="T90" fmla="*/ 171254157 w 51"/>
                <a:gd name="T91" fmla="*/ 323871189 h 50"/>
                <a:gd name="T92" fmla="*/ 122325212 w 51"/>
                <a:gd name="T93" fmla="*/ 323871189 h 50"/>
                <a:gd name="T94" fmla="*/ 122325212 w 51"/>
                <a:gd name="T95" fmla="*/ 91349327 h 50"/>
                <a:gd name="T96" fmla="*/ 212030177 w 51"/>
                <a:gd name="T97" fmla="*/ 91349327 h 50"/>
                <a:gd name="T98" fmla="*/ 212030177 w 51"/>
                <a:gd name="T99" fmla="*/ 191001554 h 50"/>
                <a:gd name="T100" fmla="*/ 244650423 w 51"/>
                <a:gd name="T101" fmla="*/ 182695748 h 50"/>
                <a:gd name="T102" fmla="*/ 252803349 w 51"/>
                <a:gd name="T103" fmla="*/ 157784145 h 50"/>
                <a:gd name="T104" fmla="*/ 252803349 w 51"/>
                <a:gd name="T105" fmla="*/ 141175440 h 50"/>
                <a:gd name="T106" fmla="*/ 236494650 w 51"/>
                <a:gd name="T107" fmla="*/ 132869635 h 50"/>
                <a:gd name="T108" fmla="*/ 220185950 w 51"/>
                <a:gd name="T109" fmla="*/ 132869635 h 50"/>
                <a:gd name="T110" fmla="*/ 203874403 w 51"/>
                <a:gd name="T111" fmla="*/ 132869635 h 50"/>
                <a:gd name="T112" fmla="*/ 171254157 w 51"/>
                <a:gd name="T113" fmla="*/ 132869635 h 50"/>
                <a:gd name="T114" fmla="*/ 171254157 w 51"/>
                <a:gd name="T115" fmla="*/ 191001554 h 50"/>
                <a:gd name="T116" fmla="*/ 212030177 w 51"/>
                <a:gd name="T117" fmla="*/ 191001554 h 50"/>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51" h="50">
                  <a:moveTo>
                    <a:pt x="2" y="15"/>
                  </a:moveTo>
                  <a:cubicBezTo>
                    <a:pt x="3" y="12"/>
                    <a:pt x="5" y="9"/>
                    <a:pt x="8" y="7"/>
                  </a:cubicBezTo>
                  <a:cubicBezTo>
                    <a:pt x="10" y="5"/>
                    <a:pt x="13" y="3"/>
                    <a:pt x="16" y="2"/>
                  </a:cubicBezTo>
                  <a:cubicBezTo>
                    <a:pt x="19" y="1"/>
                    <a:pt x="22" y="0"/>
                    <a:pt x="25" y="0"/>
                  </a:cubicBezTo>
                  <a:cubicBezTo>
                    <a:pt x="29" y="0"/>
                    <a:pt x="32" y="1"/>
                    <a:pt x="35" y="2"/>
                  </a:cubicBezTo>
                  <a:cubicBezTo>
                    <a:pt x="38" y="3"/>
                    <a:pt x="41" y="5"/>
                    <a:pt x="43" y="7"/>
                  </a:cubicBezTo>
                  <a:cubicBezTo>
                    <a:pt x="45" y="9"/>
                    <a:pt x="47" y="12"/>
                    <a:pt x="49" y="15"/>
                  </a:cubicBezTo>
                  <a:cubicBezTo>
                    <a:pt x="50" y="18"/>
                    <a:pt x="51" y="21"/>
                    <a:pt x="51" y="25"/>
                  </a:cubicBezTo>
                  <a:cubicBezTo>
                    <a:pt x="51" y="29"/>
                    <a:pt x="50" y="32"/>
                    <a:pt x="49" y="35"/>
                  </a:cubicBezTo>
                  <a:cubicBezTo>
                    <a:pt x="47" y="38"/>
                    <a:pt x="45" y="41"/>
                    <a:pt x="43" y="43"/>
                  </a:cubicBezTo>
                  <a:cubicBezTo>
                    <a:pt x="41" y="45"/>
                    <a:pt x="38" y="47"/>
                    <a:pt x="35" y="48"/>
                  </a:cubicBezTo>
                  <a:cubicBezTo>
                    <a:pt x="32" y="49"/>
                    <a:pt x="29" y="50"/>
                    <a:pt x="25" y="50"/>
                  </a:cubicBezTo>
                  <a:cubicBezTo>
                    <a:pt x="22" y="50"/>
                    <a:pt x="19" y="49"/>
                    <a:pt x="16" y="48"/>
                  </a:cubicBezTo>
                  <a:cubicBezTo>
                    <a:pt x="13" y="47"/>
                    <a:pt x="10" y="45"/>
                    <a:pt x="8" y="43"/>
                  </a:cubicBezTo>
                  <a:cubicBezTo>
                    <a:pt x="5" y="41"/>
                    <a:pt x="3" y="38"/>
                    <a:pt x="2" y="35"/>
                  </a:cubicBezTo>
                  <a:cubicBezTo>
                    <a:pt x="1" y="32"/>
                    <a:pt x="0" y="29"/>
                    <a:pt x="0" y="25"/>
                  </a:cubicBezTo>
                  <a:cubicBezTo>
                    <a:pt x="0" y="21"/>
                    <a:pt x="1" y="18"/>
                    <a:pt x="2" y="15"/>
                  </a:cubicBezTo>
                  <a:close/>
                  <a:moveTo>
                    <a:pt x="8" y="33"/>
                  </a:moveTo>
                  <a:cubicBezTo>
                    <a:pt x="9" y="35"/>
                    <a:pt x="10" y="37"/>
                    <a:pt x="12" y="39"/>
                  </a:cubicBezTo>
                  <a:cubicBezTo>
                    <a:pt x="14" y="41"/>
                    <a:pt x="16" y="42"/>
                    <a:pt x="18" y="43"/>
                  </a:cubicBezTo>
                  <a:cubicBezTo>
                    <a:pt x="20" y="44"/>
                    <a:pt x="23" y="45"/>
                    <a:pt x="25" y="45"/>
                  </a:cubicBezTo>
                  <a:cubicBezTo>
                    <a:pt x="28" y="45"/>
                    <a:pt x="30" y="44"/>
                    <a:pt x="32" y="43"/>
                  </a:cubicBezTo>
                  <a:cubicBezTo>
                    <a:pt x="35" y="42"/>
                    <a:pt x="37" y="41"/>
                    <a:pt x="38" y="39"/>
                  </a:cubicBezTo>
                  <a:cubicBezTo>
                    <a:pt x="40" y="37"/>
                    <a:pt x="41" y="35"/>
                    <a:pt x="42" y="33"/>
                  </a:cubicBezTo>
                  <a:cubicBezTo>
                    <a:pt x="43" y="31"/>
                    <a:pt x="44" y="28"/>
                    <a:pt x="44" y="25"/>
                  </a:cubicBezTo>
                  <a:cubicBezTo>
                    <a:pt x="44" y="22"/>
                    <a:pt x="43" y="20"/>
                    <a:pt x="42" y="17"/>
                  </a:cubicBezTo>
                  <a:cubicBezTo>
                    <a:pt x="41" y="15"/>
                    <a:pt x="40" y="13"/>
                    <a:pt x="38" y="11"/>
                  </a:cubicBezTo>
                  <a:cubicBezTo>
                    <a:pt x="37" y="10"/>
                    <a:pt x="35" y="8"/>
                    <a:pt x="32" y="7"/>
                  </a:cubicBezTo>
                  <a:cubicBezTo>
                    <a:pt x="30" y="6"/>
                    <a:pt x="28" y="6"/>
                    <a:pt x="25" y="6"/>
                  </a:cubicBezTo>
                  <a:cubicBezTo>
                    <a:pt x="23" y="6"/>
                    <a:pt x="20" y="6"/>
                    <a:pt x="18" y="7"/>
                  </a:cubicBezTo>
                  <a:cubicBezTo>
                    <a:pt x="16" y="8"/>
                    <a:pt x="14" y="10"/>
                    <a:pt x="12" y="11"/>
                  </a:cubicBezTo>
                  <a:cubicBezTo>
                    <a:pt x="10" y="13"/>
                    <a:pt x="9" y="15"/>
                    <a:pt x="8" y="17"/>
                  </a:cubicBezTo>
                  <a:cubicBezTo>
                    <a:pt x="7" y="20"/>
                    <a:pt x="7" y="22"/>
                    <a:pt x="7" y="25"/>
                  </a:cubicBezTo>
                  <a:cubicBezTo>
                    <a:pt x="7" y="28"/>
                    <a:pt x="7" y="31"/>
                    <a:pt x="8" y="33"/>
                  </a:cubicBezTo>
                  <a:close/>
                  <a:moveTo>
                    <a:pt x="26" y="11"/>
                  </a:moveTo>
                  <a:cubicBezTo>
                    <a:pt x="29" y="11"/>
                    <a:pt x="32" y="12"/>
                    <a:pt x="34" y="13"/>
                  </a:cubicBezTo>
                  <a:cubicBezTo>
                    <a:pt x="36" y="14"/>
                    <a:pt x="37" y="16"/>
                    <a:pt x="37" y="19"/>
                  </a:cubicBezTo>
                  <a:cubicBezTo>
                    <a:pt x="37" y="21"/>
                    <a:pt x="36" y="22"/>
                    <a:pt x="36" y="23"/>
                  </a:cubicBezTo>
                  <a:cubicBezTo>
                    <a:pt x="36" y="24"/>
                    <a:pt x="35" y="24"/>
                    <a:pt x="34" y="25"/>
                  </a:cubicBezTo>
                  <a:cubicBezTo>
                    <a:pt x="34" y="26"/>
                    <a:pt x="33" y="26"/>
                    <a:pt x="32" y="26"/>
                  </a:cubicBezTo>
                  <a:cubicBezTo>
                    <a:pt x="31" y="27"/>
                    <a:pt x="30" y="27"/>
                    <a:pt x="29" y="27"/>
                  </a:cubicBezTo>
                  <a:cubicBezTo>
                    <a:pt x="37" y="39"/>
                    <a:pt x="37" y="39"/>
                    <a:pt x="37" y="39"/>
                  </a:cubicBezTo>
                  <a:cubicBezTo>
                    <a:pt x="31" y="39"/>
                    <a:pt x="31" y="39"/>
                    <a:pt x="31" y="39"/>
                  </a:cubicBezTo>
                  <a:cubicBezTo>
                    <a:pt x="24" y="27"/>
                    <a:pt x="24" y="27"/>
                    <a:pt x="24" y="27"/>
                  </a:cubicBezTo>
                  <a:cubicBezTo>
                    <a:pt x="21" y="27"/>
                    <a:pt x="21" y="27"/>
                    <a:pt x="21" y="27"/>
                  </a:cubicBezTo>
                  <a:cubicBezTo>
                    <a:pt x="21" y="39"/>
                    <a:pt x="21" y="39"/>
                    <a:pt x="21" y="39"/>
                  </a:cubicBezTo>
                  <a:cubicBezTo>
                    <a:pt x="15" y="39"/>
                    <a:pt x="15" y="39"/>
                    <a:pt x="15" y="39"/>
                  </a:cubicBezTo>
                  <a:cubicBezTo>
                    <a:pt x="15" y="11"/>
                    <a:pt x="15" y="11"/>
                    <a:pt x="15" y="11"/>
                  </a:cubicBezTo>
                  <a:lnTo>
                    <a:pt x="26" y="11"/>
                  </a:lnTo>
                  <a:close/>
                  <a:moveTo>
                    <a:pt x="26" y="23"/>
                  </a:moveTo>
                  <a:cubicBezTo>
                    <a:pt x="27" y="23"/>
                    <a:pt x="29" y="23"/>
                    <a:pt x="30" y="22"/>
                  </a:cubicBezTo>
                  <a:cubicBezTo>
                    <a:pt x="31" y="22"/>
                    <a:pt x="31" y="21"/>
                    <a:pt x="31" y="19"/>
                  </a:cubicBezTo>
                  <a:cubicBezTo>
                    <a:pt x="31" y="18"/>
                    <a:pt x="31" y="18"/>
                    <a:pt x="31" y="17"/>
                  </a:cubicBezTo>
                  <a:cubicBezTo>
                    <a:pt x="30" y="17"/>
                    <a:pt x="30" y="16"/>
                    <a:pt x="29" y="16"/>
                  </a:cubicBezTo>
                  <a:cubicBezTo>
                    <a:pt x="29" y="16"/>
                    <a:pt x="28" y="16"/>
                    <a:pt x="27" y="16"/>
                  </a:cubicBezTo>
                  <a:cubicBezTo>
                    <a:pt x="27" y="16"/>
                    <a:pt x="26" y="16"/>
                    <a:pt x="25" y="16"/>
                  </a:cubicBezTo>
                  <a:cubicBezTo>
                    <a:pt x="21" y="16"/>
                    <a:pt x="21" y="16"/>
                    <a:pt x="21" y="16"/>
                  </a:cubicBezTo>
                  <a:cubicBezTo>
                    <a:pt x="21" y="23"/>
                    <a:pt x="21" y="23"/>
                    <a:pt x="21" y="23"/>
                  </a:cubicBezTo>
                  <a:lnTo>
                    <a:pt x="26" y="23"/>
                  </a:lnTo>
                  <a:close/>
                </a:path>
              </a:pathLst>
            </a:custGeom>
            <a:solidFill>
              <a:srgbClr val="000000"/>
            </a:solidFill>
            <a:ln>
              <a:noFill/>
            </a:ln>
          </p:spPr>
          <p:txBody>
            <a:bodyPr/>
            <a:lstStyle/>
            <a:p>
              <a:pPr defTabSz="1630242">
                <a:defRPr/>
              </a:pPr>
              <a:endParaRPr lang="en-US">
                <a:solidFill>
                  <a:srgbClr val="000000"/>
                </a:solidFill>
                <a:latin typeface="Arial"/>
                <a:cs typeface="Arial" pitchFamily="34" charset="0"/>
              </a:endParaRPr>
            </a:p>
          </p:txBody>
        </p:sp>
      </p:grpSp>
    </p:spTree>
    <p:extLst>
      <p:ext uri="{BB962C8B-B14F-4D97-AF65-F5344CB8AC3E}">
        <p14:creationId xmlns:p14="http://schemas.microsoft.com/office/powerpoint/2010/main" val="2228048893"/>
      </p:ext>
    </p:extLst>
  </p:cSld>
  <p:clrMapOvr>
    <a:masterClrMapping/>
  </p:clrMapOvr>
  <p:transition spd="slow">
    <p:cove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0_Title and Content slide">
    <p:spTree>
      <p:nvGrpSpPr>
        <p:cNvPr id="1" name=""/>
        <p:cNvGrpSpPr/>
        <p:nvPr/>
      </p:nvGrpSpPr>
      <p:grpSpPr>
        <a:xfrm>
          <a:off x="0" y="0"/>
          <a:ext cx="0" cy="0"/>
          <a:chOff x="0" y="0"/>
          <a:chExt cx="0" cy="0"/>
        </a:xfrm>
      </p:grpSpPr>
      <p:grpSp>
        <p:nvGrpSpPr>
          <p:cNvPr id="6" name="Group 5"/>
          <p:cNvGrpSpPr/>
          <p:nvPr userDrawn="1"/>
        </p:nvGrpSpPr>
        <p:grpSpPr>
          <a:xfrm>
            <a:off x="7983538" y="4763"/>
            <a:ext cx="10312400" cy="10298113"/>
            <a:chOff x="7983538" y="4763"/>
            <a:chExt cx="10312400" cy="10298113"/>
          </a:xfrm>
          <a:solidFill>
            <a:srgbClr val="E2E2E2"/>
          </a:solidFill>
        </p:grpSpPr>
        <p:sp>
          <p:nvSpPr>
            <p:cNvPr id="7" name="Freeform 6"/>
            <p:cNvSpPr>
              <a:spLocks/>
            </p:cNvSpPr>
            <p:nvPr userDrawn="1"/>
          </p:nvSpPr>
          <p:spPr bwMode="auto">
            <a:xfrm>
              <a:off x="8851900" y="4763"/>
              <a:ext cx="8696325" cy="10298113"/>
            </a:xfrm>
            <a:custGeom>
              <a:avLst/>
              <a:gdLst>
                <a:gd name="T0" fmla="*/ 920 w 1804"/>
                <a:gd name="T1" fmla="*/ 2136 h 2136"/>
                <a:gd name="T2" fmla="*/ 1804 w 1804"/>
                <a:gd name="T3" fmla="*/ 2136 h 2136"/>
                <a:gd name="T4" fmla="*/ 1804 w 1804"/>
                <a:gd name="T5" fmla="*/ 466 h 2136"/>
                <a:gd name="T6" fmla="*/ 1653 w 1804"/>
                <a:gd name="T7" fmla="*/ 0 h 2136"/>
                <a:gd name="T8" fmla="*/ 0 w 1804"/>
                <a:gd name="T9" fmla="*/ 0 h 2136"/>
                <a:gd name="T10" fmla="*/ 0 w 1804"/>
                <a:gd name="T11" fmla="*/ 804 h 2136"/>
                <a:gd name="T12" fmla="*/ 920 w 1804"/>
                <a:gd name="T13" fmla="*/ 2136 h 2136"/>
              </a:gdLst>
              <a:ahLst/>
              <a:cxnLst>
                <a:cxn ang="0">
                  <a:pos x="T0" y="T1"/>
                </a:cxn>
                <a:cxn ang="0">
                  <a:pos x="T2" y="T3"/>
                </a:cxn>
                <a:cxn ang="0">
                  <a:pos x="T4" y="T5"/>
                </a:cxn>
                <a:cxn ang="0">
                  <a:pos x="T6" y="T7"/>
                </a:cxn>
                <a:cxn ang="0">
                  <a:pos x="T8" y="T9"/>
                </a:cxn>
                <a:cxn ang="0">
                  <a:pos x="T10" y="T11"/>
                </a:cxn>
                <a:cxn ang="0">
                  <a:pos x="T12" y="T13"/>
                </a:cxn>
              </a:cxnLst>
              <a:rect l="0" t="0" r="r" b="b"/>
              <a:pathLst>
                <a:path w="1804" h="2136">
                  <a:moveTo>
                    <a:pt x="920" y="2136"/>
                  </a:moveTo>
                  <a:cubicBezTo>
                    <a:pt x="1804" y="2136"/>
                    <a:pt x="1804" y="2136"/>
                    <a:pt x="1804" y="2136"/>
                  </a:cubicBezTo>
                  <a:cubicBezTo>
                    <a:pt x="1804" y="466"/>
                    <a:pt x="1804" y="466"/>
                    <a:pt x="1804" y="466"/>
                  </a:cubicBezTo>
                  <a:cubicBezTo>
                    <a:pt x="1738" y="321"/>
                    <a:pt x="1688" y="163"/>
                    <a:pt x="1653" y="0"/>
                  </a:cubicBezTo>
                  <a:cubicBezTo>
                    <a:pt x="0" y="0"/>
                    <a:pt x="0" y="0"/>
                    <a:pt x="0" y="0"/>
                  </a:cubicBezTo>
                  <a:cubicBezTo>
                    <a:pt x="0" y="804"/>
                    <a:pt x="0" y="804"/>
                    <a:pt x="0" y="804"/>
                  </a:cubicBezTo>
                  <a:cubicBezTo>
                    <a:pt x="184" y="1350"/>
                    <a:pt x="486" y="1812"/>
                    <a:pt x="920" y="213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9"/>
            <p:cNvSpPr>
              <a:spLocks/>
            </p:cNvSpPr>
            <p:nvPr userDrawn="1"/>
          </p:nvSpPr>
          <p:spPr bwMode="auto">
            <a:xfrm>
              <a:off x="17548225" y="2251075"/>
              <a:ext cx="747713" cy="8051800"/>
            </a:xfrm>
            <a:custGeom>
              <a:avLst/>
              <a:gdLst>
                <a:gd name="T0" fmla="*/ 155 w 155"/>
                <a:gd name="T1" fmla="*/ 1670 h 1670"/>
                <a:gd name="T2" fmla="*/ 155 w 155"/>
                <a:gd name="T3" fmla="*/ 272 h 1670"/>
                <a:gd name="T4" fmla="*/ 0 w 155"/>
                <a:gd name="T5" fmla="*/ 0 h 1670"/>
                <a:gd name="T6" fmla="*/ 0 w 155"/>
                <a:gd name="T7" fmla="*/ 1670 h 1670"/>
                <a:gd name="T8" fmla="*/ 155 w 155"/>
                <a:gd name="T9" fmla="*/ 1670 h 1670"/>
              </a:gdLst>
              <a:ahLst/>
              <a:cxnLst>
                <a:cxn ang="0">
                  <a:pos x="T0" y="T1"/>
                </a:cxn>
                <a:cxn ang="0">
                  <a:pos x="T2" y="T3"/>
                </a:cxn>
                <a:cxn ang="0">
                  <a:pos x="T4" y="T5"/>
                </a:cxn>
                <a:cxn ang="0">
                  <a:pos x="T6" y="T7"/>
                </a:cxn>
                <a:cxn ang="0">
                  <a:pos x="T8" y="T9"/>
                </a:cxn>
              </a:cxnLst>
              <a:rect l="0" t="0" r="r" b="b"/>
              <a:pathLst>
                <a:path w="155" h="1670">
                  <a:moveTo>
                    <a:pt x="155" y="1670"/>
                  </a:moveTo>
                  <a:cubicBezTo>
                    <a:pt x="155" y="272"/>
                    <a:pt x="155" y="272"/>
                    <a:pt x="155" y="272"/>
                  </a:cubicBezTo>
                  <a:cubicBezTo>
                    <a:pt x="95" y="188"/>
                    <a:pt x="44" y="97"/>
                    <a:pt x="0" y="0"/>
                  </a:cubicBezTo>
                  <a:cubicBezTo>
                    <a:pt x="0" y="1670"/>
                    <a:pt x="0" y="1670"/>
                    <a:pt x="0" y="1670"/>
                  </a:cubicBezTo>
                  <a:lnTo>
                    <a:pt x="155" y="16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10"/>
            <p:cNvSpPr>
              <a:spLocks/>
            </p:cNvSpPr>
            <p:nvPr userDrawn="1"/>
          </p:nvSpPr>
          <p:spPr bwMode="auto">
            <a:xfrm>
              <a:off x="7983538" y="4763"/>
              <a:ext cx="868363" cy="3876675"/>
            </a:xfrm>
            <a:custGeom>
              <a:avLst/>
              <a:gdLst>
                <a:gd name="T0" fmla="*/ 0 w 180"/>
                <a:gd name="T1" fmla="*/ 0 h 804"/>
                <a:gd name="T2" fmla="*/ 180 w 180"/>
                <a:gd name="T3" fmla="*/ 804 h 804"/>
                <a:gd name="T4" fmla="*/ 180 w 180"/>
                <a:gd name="T5" fmla="*/ 0 h 804"/>
                <a:gd name="T6" fmla="*/ 0 w 180"/>
                <a:gd name="T7" fmla="*/ 0 h 804"/>
              </a:gdLst>
              <a:ahLst/>
              <a:cxnLst>
                <a:cxn ang="0">
                  <a:pos x="T0" y="T1"/>
                </a:cxn>
                <a:cxn ang="0">
                  <a:pos x="T2" y="T3"/>
                </a:cxn>
                <a:cxn ang="0">
                  <a:pos x="T4" y="T5"/>
                </a:cxn>
                <a:cxn ang="0">
                  <a:pos x="T6" y="T7"/>
                </a:cxn>
              </a:cxnLst>
              <a:rect l="0" t="0" r="r" b="b"/>
              <a:pathLst>
                <a:path w="180" h="804">
                  <a:moveTo>
                    <a:pt x="0" y="0"/>
                  </a:moveTo>
                  <a:cubicBezTo>
                    <a:pt x="36" y="282"/>
                    <a:pt x="96" y="552"/>
                    <a:pt x="180" y="804"/>
                  </a:cubicBezTo>
                  <a:cubicBezTo>
                    <a:pt x="180" y="0"/>
                    <a:pt x="180" y="0"/>
                    <a:pt x="180" y="0"/>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 name="Rectangle 25"/>
          <p:cNvSpPr>
            <a:spLocks noGrp="1" noChangeArrowheads="1"/>
          </p:cNvSpPr>
          <p:nvPr>
            <p:ph type="title"/>
          </p:nvPr>
        </p:nvSpPr>
        <p:spPr bwMode="auto">
          <a:xfrm>
            <a:off x="737364" y="377910"/>
            <a:ext cx="16932039" cy="874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a:defRPr>
                <a:solidFill>
                  <a:schemeClr val="tx1"/>
                </a:solidFill>
              </a:defRPr>
            </a:lvl1pPr>
          </a:lstStyle>
          <a:p>
            <a:pPr lvl="0"/>
            <a:r>
              <a:rPr lang="en-US"/>
              <a:t>Click to edit Master title style</a:t>
            </a:r>
          </a:p>
        </p:txBody>
      </p:sp>
      <p:sp>
        <p:nvSpPr>
          <p:cNvPr id="2" name="Slide Number Placeholder 1"/>
          <p:cNvSpPr>
            <a:spLocks noGrp="1"/>
          </p:cNvSpPr>
          <p:nvPr>
            <p:ph type="sldNum" sz="quarter" idx="13"/>
          </p:nvPr>
        </p:nvSpPr>
        <p:spPr/>
        <p:txBody>
          <a:bodyPr/>
          <a:lstStyle/>
          <a:p>
            <a:pPr>
              <a:defRPr/>
            </a:pPr>
            <a:fld id="{162E4A84-A8F2-424A-AAF2-679D4EB18637}" type="slidenum">
              <a:rPr lang="en-US" smtClean="0"/>
              <a:pPr>
                <a:defRPr/>
              </a:pPr>
              <a:t>‹#›</a:t>
            </a:fld>
            <a:endParaRPr lang="en-US"/>
          </a:p>
        </p:txBody>
      </p:sp>
      <p:sp>
        <p:nvSpPr>
          <p:cNvPr id="11" name="Text Placeholder 18"/>
          <p:cNvSpPr>
            <a:spLocks noGrp="1"/>
          </p:cNvSpPr>
          <p:nvPr>
            <p:ph type="body" sz="quarter" idx="10"/>
          </p:nvPr>
        </p:nvSpPr>
        <p:spPr>
          <a:xfrm>
            <a:off x="685919" y="2616200"/>
            <a:ext cx="7985357" cy="6962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63229" tIns="81610" rIns="163229" bIns="81610" numCol="1" anchor="t" anchorCtr="0" compatLnSpc="1">
            <a:prstTxWarp prst="textNoShape">
              <a:avLst/>
            </a:prstTxWarp>
            <a:normAutofit/>
          </a:bodyPr>
          <a:lstStyle>
            <a:lvl1pPr>
              <a:spcBef>
                <a:spcPts val="1200"/>
              </a:spcBef>
              <a:spcAft>
                <a:spcPts val="0"/>
              </a:spcAft>
              <a:defRPr lang="en-US" sz="3200" dirty="0" smtClean="0">
                <a:solidFill>
                  <a:schemeClr val="tx1"/>
                </a:solidFill>
              </a:defRPr>
            </a:lvl1pPr>
            <a:lvl2pPr marL="1079500" indent="-457200">
              <a:spcAft>
                <a:spcPts val="0"/>
              </a:spcAft>
              <a:defRPr lang="en-US" sz="2600" kern="1200" baseline="0" dirty="0" smtClean="0">
                <a:solidFill>
                  <a:schemeClr val="tx1"/>
                </a:solidFill>
                <a:latin typeface="Arial" panose="020B0604020202020204" pitchFamily="34" charset="0"/>
                <a:ea typeface="+mn-ea"/>
                <a:cs typeface="Arial" panose="020B0604020202020204" pitchFamily="34" charset="0"/>
              </a:defRPr>
            </a:lvl2pPr>
            <a:lvl3pPr>
              <a:defRPr lang="en-US" dirty="0" smtClean="0"/>
            </a:lvl3pPr>
            <a:lvl4pPr>
              <a:defRPr lang="en-US" dirty="0" smtClean="0"/>
            </a:lvl4pPr>
            <a:lvl5pPr>
              <a:defRPr lang="en-US" dirty="0"/>
            </a:lvl5pPr>
          </a:lstStyle>
          <a:p>
            <a:pPr lvl="0"/>
            <a:r>
              <a:rPr lang="en-US"/>
              <a:t>Click to edit Master text styles</a:t>
            </a:r>
          </a:p>
          <a:p>
            <a:pPr lvl="1"/>
            <a:r>
              <a:rPr lang="en-US"/>
              <a:t>Second level</a:t>
            </a:r>
          </a:p>
        </p:txBody>
      </p:sp>
      <p:sp>
        <p:nvSpPr>
          <p:cNvPr id="13" name="Text Placeholder 18"/>
          <p:cNvSpPr>
            <a:spLocks noGrp="1"/>
          </p:cNvSpPr>
          <p:nvPr>
            <p:ph type="body" sz="quarter" idx="14"/>
          </p:nvPr>
        </p:nvSpPr>
        <p:spPr>
          <a:xfrm>
            <a:off x="9182219" y="2616200"/>
            <a:ext cx="7985357" cy="6962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63229" tIns="81610" rIns="163229" bIns="81610" numCol="1" anchor="t" anchorCtr="0" compatLnSpc="1">
            <a:prstTxWarp prst="textNoShape">
              <a:avLst/>
            </a:prstTxWarp>
            <a:normAutofit/>
          </a:bodyPr>
          <a:lstStyle>
            <a:lvl1pPr>
              <a:spcBef>
                <a:spcPts val="1200"/>
              </a:spcBef>
              <a:spcAft>
                <a:spcPts val="0"/>
              </a:spcAft>
              <a:defRPr lang="en-US" sz="3200" dirty="0" smtClean="0">
                <a:solidFill>
                  <a:schemeClr val="tx1"/>
                </a:solidFill>
              </a:defRPr>
            </a:lvl1pPr>
            <a:lvl2pPr marL="1079500" indent="-457200">
              <a:spcBef>
                <a:spcPts val="1200"/>
              </a:spcBef>
              <a:spcAft>
                <a:spcPts val="0"/>
              </a:spcAft>
              <a:defRPr lang="en-US" sz="2600" kern="1200" baseline="0" dirty="0" smtClean="0">
                <a:solidFill>
                  <a:schemeClr val="tx1"/>
                </a:solidFill>
                <a:latin typeface="Arial" panose="020B0604020202020204" pitchFamily="34" charset="0"/>
                <a:ea typeface="+mn-ea"/>
                <a:cs typeface="Arial" panose="020B0604020202020204" pitchFamily="34" charset="0"/>
              </a:defRPr>
            </a:lvl2pPr>
            <a:lvl3pPr>
              <a:defRPr lang="en-US" dirty="0" smtClean="0"/>
            </a:lvl3pPr>
            <a:lvl4pPr>
              <a:defRPr lang="en-US" dirty="0" smtClean="0"/>
            </a:lvl4pPr>
            <a:lvl5pPr>
              <a:defRPr lang="en-US" dirty="0"/>
            </a:lvl5pPr>
          </a:lstStyle>
          <a:p>
            <a:pPr lvl="0"/>
            <a:r>
              <a:rPr lang="en-US"/>
              <a:t>Click to edit Master text styles</a:t>
            </a:r>
          </a:p>
          <a:p>
            <a:pPr lvl="1"/>
            <a:r>
              <a:rPr lang="en-US"/>
              <a:t>Second level</a:t>
            </a:r>
          </a:p>
        </p:txBody>
      </p:sp>
      <p:sp>
        <p:nvSpPr>
          <p:cNvPr id="9" name="Text Placeholder 8"/>
          <p:cNvSpPr>
            <a:spLocks noGrp="1"/>
          </p:cNvSpPr>
          <p:nvPr>
            <p:ph type="body" sz="quarter" idx="15"/>
          </p:nvPr>
        </p:nvSpPr>
        <p:spPr>
          <a:xfrm>
            <a:off x="685801" y="1778333"/>
            <a:ext cx="8044922" cy="646113"/>
          </a:xfrm>
        </p:spPr>
        <p:txBody>
          <a:bodyPr>
            <a:noAutofit/>
          </a:bodyPr>
          <a:lstStyle>
            <a:lvl1pPr marL="0" indent="0">
              <a:buNone/>
              <a:tabLst/>
              <a:defRPr lang="en-US" sz="3600" kern="1200" baseline="0" dirty="0" smtClean="0">
                <a:solidFill>
                  <a:schemeClr val="accent1"/>
                </a:solidFill>
                <a:latin typeface="Arial" panose="020B0604020202020204" pitchFamily="34" charset="0"/>
                <a:ea typeface="+mn-ea"/>
                <a:cs typeface="Arial" panose="020B0604020202020204" pitchFamily="34" charset="0"/>
              </a:defRPr>
            </a:lvl1pPr>
          </a:lstStyle>
          <a:p>
            <a:pPr lvl="0"/>
            <a:r>
              <a:rPr lang="en-US"/>
              <a:t>Click to edit Master text styles</a:t>
            </a:r>
          </a:p>
        </p:txBody>
      </p:sp>
      <p:sp>
        <p:nvSpPr>
          <p:cNvPr id="14" name="Text Placeholder 8"/>
          <p:cNvSpPr>
            <a:spLocks noGrp="1"/>
          </p:cNvSpPr>
          <p:nvPr>
            <p:ph type="body" sz="quarter" idx="16"/>
          </p:nvPr>
        </p:nvSpPr>
        <p:spPr>
          <a:xfrm>
            <a:off x="9035321" y="1778333"/>
            <a:ext cx="8323263" cy="646113"/>
          </a:xfrm>
        </p:spPr>
        <p:txBody>
          <a:bodyPr>
            <a:noAutofit/>
          </a:bodyPr>
          <a:lstStyle>
            <a:lvl1pPr marL="0" indent="0">
              <a:buNone/>
              <a:tabLst/>
              <a:defRPr lang="en-US" sz="3600" kern="1200" baseline="0" dirty="0" smtClean="0">
                <a:solidFill>
                  <a:schemeClr val="accent1"/>
                </a:solidFill>
                <a:latin typeface="Arial" panose="020B0604020202020204" pitchFamily="34" charset="0"/>
                <a:ea typeface="+mn-ea"/>
                <a:cs typeface="Arial" panose="020B0604020202020204" pitchFamily="34" charset="0"/>
              </a:defRPr>
            </a:lvl1pPr>
          </a:lstStyle>
          <a:p>
            <a:pPr lvl="0"/>
            <a:r>
              <a:rPr lang="en-US"/>
              <a:t>Click to edit Master text styles</a:t>
            </a:r>
          </a:p>
        </p:txBody>
      </p:sp>
    </p:spTree>
    <p:extLst>
      <p:ext uri="{BB962C8B-B14F-4D97-AF65-F5344CB8AC3E}">
        <p14:creationId xmlns:p14="http://schemas.microsoft.com/office/powerpoint/2010/main" val="180976574"/>
      </p:ext>
    </p:extLst>
  </p:cSld>
  <p:clrMapOvr>
    <a:masterClrMapping/>
  </p:clrMapOvr>
  <p:transition spd="slow">
    <p:cove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1_Title and Content slide">
    <p:spTree>
      <p:nvGrpSpPr>
        <p:cNvPr id="1" name=""/>
        <p:cNvGrpSpPr/>
        <p:nvPr/>
      </p:nvGrpSpPr>
      <p:grpSpPr>
        <a:xfrm>
          <a:off x="0" y="0"/>
          <a:ext cx="0" cy="0"/>
          <a:chOff x="0" y="0"/>
          <a:chExt cx="0" cy="0"/>
        </a:xfrm>
      </p:grpSpPr>
      <p:sp>
        <p:nvSpPr>
          <p:cNvPr id="8" name="Text Placeholder 9"/>
          <p:cNvSpPr>
            <a:spLocks noGrp="1"/>
          </p:cNvSpPr>
          <p:nvPr>
            <p:ph type="body" sz="quarter" idx="21"/>
          </p:nvPr>
        </p:nvSpPr>
        <p:spPr>
          <a:xfrm>
            <a:off x="9517359" y="1828800"/>
            <a:ext cx="8158367" cy="7555832"/>
          </a:xfrm>
          <a:solidFill>
            <a:schemeClr val="tx1">
              <a:lumMod val="20000"/>
              <a:lumOff val="80000"/>
              <a:alpha val="76863"/>
            </a:schemeClr>
          </a:solidFill>
        </p:spPr>
        <p:txBody>
          <a:bodyPr tIns="1152000">
            <a:normAutofit/>
          </a:bodyPr>
          <a:lstStyle>
            <a:lvl1pPr>
              <a:lnSpc>
                <a:spcPts val="3360"/>
              </a:lnSpc>
              <a:spcBef>
                <a:spcPts val="1200"/>
              </a:spcBef>
              <a:spcAft>
                <a:spcPts val="0"/>
              </a:spcAft>
              <a:defRPr sz="2800">
                <a:solidFill>
                  <a:schemeClr val="tx2"/>
                </a:solidFill>
              </a:defRPr>
            </a:lvl1pPr>
            <a:lvl2pPr marL="1079500" indent="-457200">
              <a:buClr>
                <a:schemeClr val="tx2"/>
              </a:buClr>
              <a:defRPr lang="en-US" sz="2600" kern="1200" baseline="0" dirty="0" smtClean="0">
                <a:solidFill>
                  <a:schemeClr val="tx1"/>
                </a:solidFill>
                <a:latin typeface="Arial" panose="020B0604020202020204" pitchFamily="34" charset="0"/>
                <a:ea typeface="+mn-ea"/>
                <a:cs typeface="Arial" panose="020B0604020202020204" pitchFamily="34" charset="0"/>
              </a:defRPr>
            </a:lvl2pPr>
          </a:lstStyle>
          <a:p>
            <a:pPr lvl="0"/>
            <a:r>
              <a:rPr lang="en-US"/>
              <a:t>Click to edit Master text styles</a:t>
            </a:r>
          </a:p>
          <a:p>
            <a:pPr lvl="1"/>
            <a:r>
              <a:rPr lang="en-US"/>
              <a:t>Second level</a:t>
            </a:r>
          </a:p>
        </p:txBody>
      </p:sp>
      <p:sp>
        <p:nvSpPr>
          <p:cNvPr id="9" name="Text Placeholder 9"/>
          <p:cNvSpPr>
            <a:spLocks noGrp="1"/>
          </p:cNvSpPr>
          <p:nvPr>
            <p:ph type="body" sz="quarter" idx="18"/>
          </p:nvPr>
        </p:nvSpPr>
        <p:spPr>
          <a:xfrm>
            <a:off x="728959" y="1828800"/>
            <a:ext cx="8158367" cy="7555832"/>
          </a:xfrm>
          <a:solidFill>
            <a:schemeClr val="tx1">
              <a:lumMod val="20000"/>
              <a:lumOff val="80000"/>
              <a:alpha val="76863"/>
            </a:schemeClr>
          </a:solidFill>
        </p:spPr>
        <p:txBody>
          <a:bodyPr tIns="1152000">
            <a:normAutofit/>
          </a:bodyPr>
          <a:lstStyle>
            <a:lvl1pPr>
              <a:lnSpc>
                <a:spcPct val="100000"/>
              </a:lnSpc>
              <a:spcBef>
                <a:spcPts val="1200"/>
              </a:spcBef>
              <a:spcAft>
                <a:spcPts val="0"/>
              </a:spcAft>
              <a:defRPr sz="2800">
                <a:solidFill>
                  <a:schemeClr val="tx2"/>
                </a:solidFill>
              </a:defRPr>
            </a:lvl1pPr>
            <a:lvl2pPr marL="1079500" indent="-457200">
              <a:spcBef>
                <a:spcPts val="1200"/>
              </a:spcBef>
              <a:spcAft>
                <a:spcPts val="0"/>
              </a:spcAft>
              <a:buClr>
                <a:schemeClr val="tx2"/>
              </a:buClr>
              <a:defRPr lang="en-US" sz="2600" kern="1200" baseline="0" dirty="0" smtClean="0">
                <a:solidFill>
                  <a:schemeClr val="tx1"/>
                </a:solidFill>
                <a:latin typeface="Arial" panose="020B0604020202020204" pitchFamily="34" charset="0"/>
                <a:ea typeface="+mn-ea"/>
                <a:cs typeface="Arial" panose="020B0604020202020204" pitchFamily="34" charset="0"/>
              </a:defRPr>
            </a:lvl2pPr>
          </a:lstStyle>
          <a:p>
            <a:pPr lvl="0"/>
            <a:r>
              <a:rPr lang="en-US"/>
              <a:t>Click to edit Master text styles</a:t>
            </a:r>
          </a:p>
          <a:p>
            <a:pPr lvl="1"/>
            <a:r>
              <a:rPr lang="en-US"/>
              <a:t>Second level</a:t>
            </a:r>
          </a:p>
        </p:txBody>
      </p:sp>
      <p:sp>
        <p:nvSpPr>
          <p:cNvPr id="5" name="Rectangle 25"/>
          <p:cNvSpPr>
            <a:spLocks noGrp="1" noChangeArrowheads="1"/>
          </p:cNvSpPr>
          <p:nvPr>
            <p:ph type="title"/>
          </p:nvPr>
        </p:nvSpPr>
        <p:spPr bwMode="auto">
          <a:xfrm>
            <a:off x="737364" y="377910"/>
            <a:ext cx="16932039" cy="874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a:defRPr>
                <a:solidFill>
                  <a:schemeClr val="tx1"/>
                </a:solidFill>
              </a:defRPr>
            </a:lvl1pPr>
          </a:lstStyle>
          <a:p>
            <a:pPr lvl="0"/>
            <a:r>
              <a:rPr lang="en-US"/>
              <a:t>Click to edit Master title style</a:t>
            </a:r>
          </a:p>
        </p:txBody>
      </p:sp>
      <p:sp>
        <p:nvSpPr>
          <p:cNvPr id="12" name="Text Placeholder 18"/>
          <p:cNvSpPr>
            <a:spLocks noGrp="1"/>
          </p:cNvSpPr>
          <p:nvPr>
            <p:ph type="body" sz="quarter" idx="13"/>
          </p:nvPr>
        </p:nvSpPr>
        <p:spPr>
          <a:xfrm>
            <a:off x="0" y="2031186"/>
            <a:ext cx="9036424" cy="792278"/>
          </a:xfrm>
          <a:solidFill>
            <a:srgbClr val="069EDB">
              <a:alpha val="76078"/>
            </a:srgbClr>
          </a:solidFill>
          <a:ln>
            <a:noFill/>
          </a:ln>
        </p:spPr>
        <p:txBody>
          <a:bodyPr vert="horz" wrap="square" lIns="163229" tIns="81610" rIns="163229" bIns="81610" numCol="1" anchor="ctr" anchorCtr="0" compatLnSpc="1">
            <a:prstTxWarp prst="textNoShape">
              <a:avLst/>
            </a:prstTxWarp>
          </a:bodyPr>
          <a:lstStyle>
            <a:lvl1pPr marL="806450" indent="0">
              <a:buFontTx/>
              <a:buNone/>
              <a:defRPr lang="en-US" sz="3200" dirty="0" smtClean="0">
                <a:solidFill>
                  <a:schemeClr val="bg1"/>
                </a:solidFill>
              </a:defRPr>
            </a:lvl1pPr>
            <a:lvl2pPr marL="961135" marR="0" indent="-481982" algn="l" defTabSz="914400" rtl="0" eaLnBrk="0" fontAlgn="base" latinLnBrk="0" hangingPunct="0">
              <a:lnSpc>
                <a:spcPct val="100000"/>
              </a:lnSpc>
              <a:spcBef>
                <a:spcPts val="1072"/>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lvl="0"/>
            <a:r>
              <a:rPr lang="en-US"/>
              <a:t>Click to edit Master text styles</a:t>
            </a:r>
          </a:p>
        </p:txBody>
      </p:sp>
      <p:sp>
        <p:nvSpPr>
          <p:cNvPr id="2" name="Slide Number Placeholder 1"/>
          <p:cNvSpPr>
            <a:spLocks noGrp="1"/>
          </p:cNvSpPr>
          <p:nvPr>
            <p:ph type="sldNum" sz="quarter" idx="16"/>
          </p:nvPr>
        </p:nvSpPr>
        <p:spPr/>
        <p:txBody>
          <a:bodyPr/>
          <a:lstStyle/>
          <a:p>
            <a:pPr>
              <a:defRPr/>
            </a:pPr>
            <a:fld id="{162E4A84-A8F2-424A-AAF2-679D4EB18637}" type="slidenum">
              <a:rPr lang="en-US" smtClean="0"/>
              <a:pPr>
                <a:defRPr/>
              </a:pPr>
              <a:t>‹#›</a:t>
            </a:fld>
            <a:endParaRPr lang="en-US"/>
          </a:p>
        </p:txBody>
      </p:sp>
      <p:sp>
        <p:nvSpPr>
          <p:cNvPr id="17" name="Text Placeholder 18"/>
          <p:cNvSpPr>
            <a:spLocks noGrp="1"/>
          </p:cNvSpPr>
          <p:nvPr>
            <p:ph type="body" sz="quarter" idx="20"/>
          </p:nvPr>
        </p:nvSpPr>
        <p:spPr>
          <a:xfrm>
            <a:off x="9338108" y="2031186"/>
            <a:ext cx="8949892" cy="792278"/>
          </a:xfrm>
          <a:solidFill>
            <a:srgbClr val="069EDB">
              <a:alpha val="76078"/>
            </a:srgbClr>
          </a:solidFill>
          <a:ln>
            <a:noFill/>
          </a:ln>
        </p:spPr>
        <p:txBody>
          <a:bodyPr vert="horz" wrap="square" lIns="163229" tIns="81610" rIns="163229" bIns="81610" numCol="1" anchor="ctr" anchorCtr="0" compatLnSpc="1">
            <a:prstTxWarp prst="textNoShape">
              <a:avLst/>
            </a:prstTxWarp>
          </a:bodyPr>
          <a:lstStyle>
            <a:lvl1pPr marL="179388" indent="0">
              <a:buFontTx/>
              <a:buNone/>
              <a:defRPr lang="en-US" sz="3200" dirty="0" smtClean="0">
                <a:solidFill>
                  <a:schemeClr val="bg1"/>
                </a:solidFill>
              </a:defRPr>
            </a:lvl1pPr>
            <a:lvl2pPr marL="961135" marR="0" indent="-481982" algn="l" defTabSz="914400" rtl="0" eaLnBrk="0" fontAlgn="base" latinLnBrk="0" hangingPunct="0">
              <a:lnSpc>
                <a:spcPct val="100000"/>
              </a:lnSpc>
              <a:spcBef>
                <a:spcPts val="1072"/>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lvl="0"/>
            <a:r>
              <a:rPr lang="en-US"/>
              <a:t>Click to edit Master text styles</a:t>
            </a:r>
          </a:p>
        </p:txBody>
      </p:sp>
    </p:spTree>
    <p:extLst>
      <p:ext uri="{BB962C8B-B14F-4D97-AF65-F5344CB8AC3E}">
        <p14:creationId xmlns:p14="http://schemas.microsoft.com/office/powerpoint/2010/main" val="472227298"/>
      </p:ext>
    </p:extLst>
  </p:cSld>
  <p:clrMapOvr>
    <a:masterClrMapping/>
  </p:clrMapOvr>
  <p:transition spd="slow">
    <p:cove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9_Title and Content slide">
    <p:spTree>
      <p:nvGrpSpPr>
        <p:cNvPr id="1" name=""/>
        <p:cNvGrpSpPr/>
        <p:nvPr/>
      </p:nvGrpSpPr>
      <p:grpSpPr>
        <a:xfrm>
          <a:off x="0" y="0"/>
          <a:ext cx="0" cy="0"/>
          <a:chOff x="0" y="0"/>
          <a:chExt cx="0" cy="0"/>
        </a:xfrm>
      </p:grpSpPr>
      <p:sp>
        <p:nvSpPr>
          <p:cNvPr id="3" name="Freeform 2"/>
          <p:cNvSpPr/>
          <p:nvPr userDrawn="1"/>
        </p:nvSpPr>
        <p:spPr>
          <a:xfrm>
            <a:off x="-17929" y="-143435"/>
            <a:ext cx="7135905" cy="10470776"/>
          </a:xfrm>
          <a:custGeom>
            <a:avLst/>
            <a:gdLst>
              <a:gd name="connsiteX0" fmla="*/ 7135905 w 7135905"/>
              <a:gd name="connsiteY0" fmla="*/ 0 h 10470776"/>
              <a:gd name="connsiteX1" fmla="*/ 5970494 w 7135905"/>
              <a:gd name="connsiteY1" fmla="*/ 10452847 h 10470776"/>
              <a:gd name="connsiteX2" fmla="*/ 35858 w 7135905"/>
              <a:gd name="connsiteY2" fmla="*/ 10470776 h 10470776"/>
              <a:gd name="connsiteX3" fmla="*/ 0 w 7135905"/>
              <a:gd name="connsiteY3" fmla="*/ 161364 h 10470776"/>
              <a:gd name="connsiteX4" fmla="*/ 7117976 w 7135905"/>
              <a:gd name="connsiteY4" fmla="*/ 161364 h 10470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35905" h="10470776">
                <a:moveTo>
                  <a:pt x="7135905" y="0"/>
                </a:moveTo>
                <a:lnTo>
                  <a:pt x="5970494" y="10452847"/>
                </a:lnTo>
                <a:lnTo>
                  <a:pt x="35858" y="10470776"/>
                </a:lnTo>
                <a:lnTo>
                  <a:pt x="0" y="161364"/>
                </a:lnTo>
                <a:lnTo>
                  <a:pt x="7117976" y="161364"/>
                </a:lnTo>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 Placeholder 18"/>
          <p:cNvSpPr>
            <a:spLocks noGrp="1"/>
          </p:cNvSpPr>
          <p:nvPr>
            <p:ph type="body" sz="quarter" idx="10"/>
          </p:nvPr>
        </p:nvSpPr>
        <p:spPr>
          <a:xfrm>
            <a:off x="685920" y="1778333"/>
            <a:ext cx="5396226" cy="779986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63229" tIns="81610" rIns="163229" bIns="81610" numCol="1" anchor="t" anchorCtr="0" compatLnSpc="1">
            <a:prstTxWarp prst="textNoShape">
              <a:avLst/>
            </a:prstTxWarp>
          </a:bodyPr>
          <a:lstStyle>
            <a:lvl1pPr marL="0" indent="0">
              <a:spcBef>
                <a:spcPts val="1200"/>
              </a:spcBef>
              <a:buNone/>
              <a:defRPr lang="en-US" sz="3200" dirty="0" smtClean="0">
                <a:solidFill>
                  <a:schemeClr val="tx1"/>
                </a:solidFill>
              </a:defRPr>
            </a:lvl1pPr>
            <a:lvl2pPr>
              <a:defRPr lang="en-US" dirty="0" smtClean="0">
                <a:solidFill>
                  <a:schemeClr val="tx1"/>
                </a:solidFill>
              </a:defRPr>
            </a:lvl2pPr>
            <a:lvl3pPr>
              <a:defRPr lang="en-US" dirty="0" smtClean="0"/>
            </a:lvl3pPr>
            <a:lvl4pPr>
              <a:defRPr lang="en-US" dirty="0" smtClean="0"/>
            </a:lvl4pPr>
            <a:lvl5pPr>
              <a:defRPr lang="en-US" dirty="0"/>
            </a:lvl5pPr>
          </a:lstStyle>
          <a:p>
            <a:pPr lvl="0"/>
            <a:r>
              <a:rPr lang="en-US"/>
              <a:t>Click to edit Master text styles</a:t>
            </a:r>
          </a:p>
        </p:txBody>
      </p:sp>
      <p:sp>
        <p:nvSpPr>
          <p:cNvPr id="5" name="Rectangle 25"/>
          <p:cNvSpPr>
            <a:spLocks noGrp="1" noChangeArrowheads="1"/>
          </p:cNvSpPr>
          <p:nvPr>
            <p:ph type="title"/>
          </p:nvPr>
        </p:nvSpPr>
        <p:spPr bwMode="auto">
          <a:xfrm>
            <a:off x="737364" y="377910"/>
            <a:ext cx="16932039" cy="874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a:defRPr>
                <a:solidFill>
                  <a:schemeClr val="tx1"/>
                </a:solidFill>
              </a:defRPr>
            </a:lvl1pPr>
          </a:lstStyle>
          <a:p>
            <a:pPr lvl="0"/>
            <a:r>
              <a:rPr lang="en-US"/>
              <a:t>Click to edit Master title style</a:t>
            </a:r>
          </a:p>
        </p:txBody>
      </p:sp>
      <p:sp>
        <p:nvSpPr>
          <p:cNvPr id="7" name="Text Placeholder 18"/>
          <p:cNvSpPr>
            <a:spLocks noGrp="1"/>
          </p:cNvSpPr>
          <p:nvPr>
            <p:ph type="body" sz="quarter" idx="11"/>
          </p:nvPr>
        </p:nvSpPr>
        <p:spPr>
          <a:xfrm>
            <a:off x="6445286" y="1778333"/>
            <a:ext cx="11233113" cy="779986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63229" tIns="81610" rIns="163229" bIns="81610" numCol="1" anchor="t" anchorCtr="0" compatLnSpc="1">
            <a:prstTxWarp prst="textNoShape">
              <a:avLst/>
            </a:prstTxWarp>
          </a:bodyPr>
          <a:lstStyle>
            <a:lvl1pPr>
              <a:spcBef>
                <a:spcPts val="1200"/>
              </a:spcBef>
              <a:spcAft>
                <a:spcPts val="0"/>
              </a:spcAft>
              <a:defRPr lang="en-US" sz="3200" kern="1200" baseline="0" dirty="0" smtClean="0">
                <a:solidFill>
                  <a:schemeClr val="tx1"/>
                </a:solidFill>
                <a:latin typeface="Arial" panose="020B0604020202020204" pitchFamily="34" charset="0"/>
                <a:ea typeface="+mn-ea"/>
                <a:cs typeface="Arial" panose="020B0604020202020204" pitchFamily="34" charset="0"/>
              </a:defRPr>
            </a:lvl1pPr>
            <a:lvl2pPr marL="1079500" indent="-457200">
              <a:spcBef>
                <a:spcPts val="1200"/>
              </a:spcBef>
              <a:spcAft>
                <a:spcPts val="0"/>
              </a:spcAft>
              <a:defRPr lang="en-US" sz="2600" kern="1200" baseline="0" dirty="0" smtClean="0">
                <a:solidFill>
                  <a:schemeClr val="tx1"/>
                </a:solidFill>
                <a:latin typeface="Arial" panose="020B0604020202020204" pitchFamily="34" charset="0"/>
                <a:ea typeface="+mn-ea"/>
                <a:cs typeface="Arial" panose="020B0604020202020204" pitchFamily="34" charset="0"/>
              </a:defRPr>
            </a:lvl2pPr>
            <a:lvl3pPr>
              <a:defRPr lang="en-US" dirty="0" smtClean="0"/>
            </a:lvl3pPr>
            <a:lvl4pPr>
              <a:defRPr lang="en-US" dirty="0" smtClean="0"/>
            </a:lvl4pPr>
            <a:lvl5pPr>
              <a:defRPr lang="en-US" dirty="0"/>
            </a:lvl5pPr>
          </a:lstStyle>
          <a:p>
            <a:pPr lvl="0"/>
            <a:r>
              <a:rPr lang="en-US"/>
              <a:t>Click to edit Master text styles</a:t>
            </a:r>
          </a:p>
          <a:p>
            <a:pPr lvl="1"/>
            <a:r>
              <a:rPr lang="en-US"/>
              <a:t>Second level</a:t>
            </a:r>
          </a:p>
        </p:txBody>
      </p:sp>
      <p:sp>
        <p:nvSpPr>
          <p:cNvPr id="2" name="Slide Number Placeholder 1"/>
          <p:cNvSpPr>
            <a:spLocks noGrp="1"/>
          </p:cNvSpPr>
          <p:nvPr>
            <p:ph type="sldNum" sz="quarter" idx="12"/>
          </p:nvPr>
        </p:nvSpPr>
        <p:spPr/>
        <p:txBody>
          <a:bodyPr/>
          <a:lstStyle/>
          <a:p>
            <a:pPr>
              <a:defRPr/>
            </a:pPr>
            <a:fld id="{162E4A84-A8F2-424A-AAF2-679D4EB18637}" type="slidenum">
              <a:rPr lang="en-US" smtClean="0"/>
              <a:pPr>
                <a:defRPr/>
              </a:pPr>
              <a:t>‹#›</a:t>
            </a:fld>
            <a:endParaRPr lang="en-US"/>
          </a:p>
        </p:txBody>
      </p:sp>
    </p:spTree>
    <p:extLst>
      <p:ext uri="{BB962C8B-B14F-4D97-AF65-F5344CB8AC3E}">
        <p14:creationId xmlns:p14="http://schemas.microsoft.com/office/powerpoint/2010/main" val="256724044"/>
      </p:ext>
    </p:extLst>
  </p:cSld>
  <p:clrMapOvr>
    <a:masterClrMapping/>
  </p:clrMapOvr>
  <p:transition spd="slow">
    <p:cove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Content slide">
    <p:spTree>
      <p:nvGrpSpPr>
        <p:cNvPr id="1" name=""/>
        <p:cNvGrpSpPr/>
        <p:nvPr/>
      </p:nvGrpSpPr>
      <p:grpSpPr>
        <a:xfrm>
          <a:off x="0" y="0"/>
          <a:ext cx="0" cy="0"/>
          <a:chOff x="0" y="0"/>
          <a:chExt cx="0" cy="0"/>
        </a:xfrm>
      </p:grpSpPr>
      <p:sp>
        <p:nvSpPr>
          <p:cNvPr id="4" name="Slide Number Placeholder 6"/>
          <p:cNvSpPr>
            <a:spLocks noGrp="1"/>
          </p:cNvSpPr>
          <p:nvPr>
            <p:ph type="sldNum" sz="quarter" idx="10"/>
          </p:nvPr>
        </p:nvSpPr>
        <p:spPr/>
        <p:txBody>
          <a:bodyPr/>
          <a:lstStyle>
            <a:lvl1pPr>
              <a:defRPr/>
            </a:lvl1pPr>
          </a:lstStyle>
          <a:p>
            <a:pPr>
              <a:defRPr/>
            </a:pPr>
            <a:fld id="{9DB0966F-258A-4E8A-8CAB-708CF757257F}" type="slidenum">
              <a:rPr lang="en-US"/>
              <a:pPr>
                <a:defRPr/>
              </a:pPr>
              <a:t>‹#›</a:t>
            </a:fld>
            <a:endParaRPr lang="en-US"/>
          </a:p>
        </p:txBody>
      </p:sp>
    </p:spTree>
    <p:extLst>
      <p:ext uri="{BB962C8B-B14F-4D97-AF65-F5344CB8AC3E}">
        <p14:creationId xmlns:p14="http://schemas.microsoft.com/office/powerpoint/2010/main" val="340877311"/>
      </p:ext>
    </p:extLst>
  </p:cSld>
  <p:clrMapOvr>
    <a:masterClrMapping/>
  </p:clrMapOvr>
  <p:transition spd="slow">
    <p:cove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1_Custom Layout">
    <p:bg>
      <p:bgPr>
        <a:solidFill>
          <a:schemeClr val="bg1"/>
        </a:solidFill>
        <a:effectLst/>
      </p:bgPr>
    </p:bg>
    <p:spTree>
      <p:nvGrpSpPr>
        <p:cNvPr id="1" name=""/>
        <p:cNvGrpSpPr/>
        <p:nvPr/>
      </p:nvGrpSpPr>
      <p:grpSpPr>
        <a:xfrm>
          <a:off x="0" y="0"/>
          <a:ext cx="0" cy="0"/>
          <a:chOff x="0" y="0"/>
          <a:chExt cx="0" cy="0"/>
        </a:xfrm>
      </p:grpSpPr>
      <p:pic>
        <p:nvPicPr>
          <p:cNvPr id="48" name="Picture 4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86" y="5555"/>
            <a:ext cx="18297879" cy="10292557"/>
          </a:xfrm>
          <a:prstGeom prst="rect">
            <a:avLst/>
          </a:prstGeom>
        </p:spPr>
      </p:pic>
      <p:sp>
        <p:nvSpPr>
          <p:cNvPr id="31" name="Freeform 30"/>
          <p:cNvSpPr>
            <a:spLocks/>
          </p:cNvSpPr>
          <p:nvPr userDrawn="1"/>
        </p:nvSpPr>
        <p:spPr bwMode="auto">
          <a:xfrm>
            <a:off x="587375" y="2540000"/>
            <a:ext cx="3689350" cy="7761288"/>
          </a:xfrm>
          <a:custGeom>
            <a:avLst/>
            <a:gdLst>
              <a:gd name="T0" fmla="*/ 0 w 960"/>
              <a:gd name="T1" fmla="*/ 0 h 2020"/>
              <a:gd name="T2" fmla="*/ 0 w 960"/>
              <a:gd name="T3" fmla="*/ 2020 h 2020"/>
              <a:gd name="T4" fmla="*/ 960 w 960"/>
              <a:gd name="T5" fmla="*/ 2020 h 2020"/>
              <a:gd name="T6" fmla="*/ 0 w 960"/>
              <a:gd name="T7" fmla="*/ 0 h 2020"/>
            </a:gdLst>
            <a:ahLst/>
            <a:cxnLst>
              <a:cxn ang="0">
                <a:pos x="T0" y="T1"/>
              </a:cxn>
              <a:cxn ang="0">
                <a:pos x="T2" y="T3"/>
              </a:cxn>
              <a:cxn ang="0">
                <a:pos x="T4" y="T5"/>
              </a:cxn>
              <a:cxn ang="0">
                <a:pos x="T6" y="T7"/>
              </a:cxn>
            </a:cxnLst>
            <a:rect l="0" t="0" r="r" b="b"/>
            <a:pathLst>
              <a:path w="960" h="2020">
                <a:moveTo>
                  <a:pt x="0" y="0"/>
                </a:moveTo>
                <a:cubicBezTo>
                  <a:pt x="0" y="2020"/>
                  <a:pt x="0" y="2020"/>
                  <a:pt x="0" y="2020"/>
                </a:cubicBezTo>
                <a:cubicBezTo>
                  <a:pt x="960" y="2020"/>
                  <a:pt x="960" y="2020"/>
                  <a:pt x="960" y="2020"/>
                </a:cubicBezTo>
                <a:cubicBezTo>
                  <a:pt x="859" y="1209"/>
                  <a:pt x="506" y="533"/>
                  <a:pt x="0" y="0"/>
                </a:cubicBezTo>
              </a:path>
            </a:pathLst>
          </a:custGeom>
          <a:solidFill>
            <a:schemeClr val="accent1">
              <a:lumMod val="75000"/>
              <a:alpha val="78000"/>
            </a:schemeClr>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49" name="Freeform 48"/>
          <p:cNvSpPr/>
          <p:nvPr userDrawn="1"/>
        </p:nvSpPr>
        <p:spPr>
          <a:xfrm>
            <a:off x="587375" y="-7938"/>
            <a:ext cx="10460038" cy="10309226"/>
          </a:xfrm>
          <a:custGeom>
            <a:avLst/>
            <a:gdLst>
              <a:gd name="connsiteX0" fmla="*/ 0 w 10460038"/>
              <a:gd name="connsiteY0" fmla="*/ 0 h 10309226"/>
              <a:gd name="connsiteX1" fmla="*/ 10460038 w 10460038"/>
              <a:gd name="connsiteY1" fmla="*/ 0 h 10309226"/>
              <a:gd name="connsiteX2" fmla="*/ 10460038 w 10460038"/>
              <a:gd name="connsiteY2" fmla="*/ 163653 h 10309226"/>
              <a:gd name="connsiteX3" fmla="*/ 10460038 w 10460038"/>
              <a:gd name="connsiteY3" fmla="*/ 10309226 h 10309226"/>
              <a:gd name="connsiteX4" fmla="*/ 3689066 w 10460038"/>
              <a:gd name="connsiteY4" fmla="*/ 10309226 h 10309226"/>
              <a:gd name="connsiteX5" fmla="*/ 0 w 10460038"/>
              <a:gd name="connsiteY5" fmla="*/ 2548268 h 10309226"/>
              <a:gd name="connsiteX6" fmla="*/ 0 w 10460038"/>
              <a:gd name="connsiteY6" fmla="*/ 83277 h 10309226"/>
              <a:gd name="connsiteX7" fmla="*/ 0 w 10460038"/>
              <a:gd name="connsiteY7" fmla="*/ 0 h 10309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60038" h="10309226">
                <a:moveTo>
                  <a:pt x="0" y="0"/>
                </a:moveTo>
                <a:lnTo>
                  <a:pt x="10460038" y="0"/>
                </a:lnTo>
                <a:lnTo>
                  <a:pt x="10460038" y="163653"/>
                </a:lnTo>
                <a:cubicBezTo>
                  <a:pt x="10460038" y="1355819"/>
                  <a:pt x="10460038" y="4080769"/>
                  <a:pt x="10460038" y="10309226"/>
                </a:cubicBezTo>
                <a:cubicBezTo>
                  <a:pt x="10460038" y="10309226"/>
                  <a:pt x="10460038" y="10309226"/>
                  <a:pt x="3689066" y="10309226"/>
                </a:cubicBezTo>
                <a:cubicBezTo>
                  <a:pt x="3300945" y="7193317"/>
                  <a:pt x="1944445" y="4596085"/>
                  <a:pt x="0" y="2548268"/>
                </a:cubicBezTo>
                <a:cubicBezTo>
                  <a:pt x="0" y="2548268"/>
                  <a:pt x="0" y="2548268"/>
                  <a:pt x="0" y="83277"/>
                </a:cubicBezTo>
                <a:lnTo>
                  <a:pt x="0" y="0"/>
                </a:lnTo>
                <a:close/>
              </a:path>
            </a:pathLst>
          </a:custGeom>
          <a:solidFill>
            <a:schemeClr val="accent1">
              <a:alpha val="79000"/>
            </a:schemeClr>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50" name="Freeform 49"/>
          <p:cNvSpPr/>
          <p:nvPr userDrawn="1"/>
        </p:nvSpPr>
        <p:spPr>
          <a:xfrm>
            <a:off x="1" y="1951698"/>
            <a:ext cx="587375" cy="8349590"/>
          </a:xfrm>
          <a:custGeom>
            <a:avLst/>
            <a:gdLst>
              <a:gd name="connsiteX0" fmla="*/ 0 w 587375"/>
              <a:gd name="connsiteY0" fmla="*/ 0 h 8349590"/>
              <a:gd name="connsiteX1" fmla="*/ 23766 w 587375"/>
              <a:gd name="connsiteY1" fmla="*/ 21977 h 8349590"/>
              <a:gd name="connsiteX2" fmla="*/ 587375 w 587375"/>
              <a:gd name="connsiteY2" fmla="*/ 587782 h 8349590"/>
              <a:gd name="connsiteX3" fmla="*/ 587375 w 587375"/>
              <a:gd name="connsiteY3" fmla="*/ 8349590 h 8349590"/>
              <a:gd name="connsiteX4" fmla="*/ 98475 w 587375"/>
              <a:gd name="connsiteY4" fmla="*/ 8349590 h 8349590"/>
              <a:gd name="connsiteX5" fmla="*/ 0 w 587375"/>
              <a:gd name="connsiteY5" fmla="*/ 8349590 h 8349590"/>
              <a:gd name="connsiteX6" fmla="*/ 0 w 587375"/>
              <a:gd name="connsiteY6" fmla="*/ 0 h 8349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7375" h="8349590">
                <a:moveTo>
                  <a:pt x="0" y="0"/>
                </a:moveTo>
                <a:lnTo>
                  <a:pt x="23766" y="21977"/>
                </a:lnTo>
                <a:cubicBezTo>
                  <a:pt x="217072" y="205455"/>
                  <a:pt x="405102" y="393737"/>
                  <a:pt x="587375" y="587782"/>
                </a:cubicBezTo>
                <a:cubicBezTo>
                  <a:pt x="587375" y="587782"/>
                  <a:pt x="587375" y="587782"/>
                  <a:pt x="587375" y="8349590"/>
                </a:cubicBezTo>
                <a:cubicBezTo>
                  <a:pt x="587375" y="8349590"/>
                  <a:pt x="587375" y="8349590"/>
                  <a:pt x="98475" y="8349590"/>
                </a:cubicBezTo>
                <a:lnTo>
                  <a:pt x="0" y="8349590"/>
                </a:lnTo>
                <a:lnTo>
                  <a:pt x="0" y="0"/>
                </a:lnTo>
                <a:close/>
              </a:path>
            </a:pathLst>
          </a:custGeom>
          <a:solidFill>
            <a:schemeClr val="tx1">
              <a:lumMod val="60000"/>
              <a:lumOff val="40000"/>
              <a:alpha val="67059"/>
            </a:schemeClr>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9" name="Freeform 6"/>
          <p:cNvSpPr>
            <a:spLocks/>
          </p:cNvSpPr>
          <p:nvPr userDrawn="1"/>
        </p:nvSpPr>
        <p:spPr bwMode="auto">
          <a:xfrm>
            <a:off x="1154113" y="-7938"/>
            <a:ext cx="9320213" cy="10312400"/>
          </a:xfrm>
          <a:custGeom>
            <a:avLst/>
            <a:gdLst>
              <a:gd name="T0" fmla="*/ 5871 w 5871"/>
              <a:gd name="T1" fmla="*/ 6496 h 6496"/>
              <a:gd name="T2" fmla="*/ 5871 w 5871"/>
              <a:gd name="T3" fmla="*/ 0 h 6496"/>
              <a:gd name="T4" fmla="*/ 1623 w 5871"/>
              <a:gd name="T5" fmla="*/ 0 h 6496"/>
              <a:gd name="T6" fmla="*/ 0 w 5871"/>
              <a:gd name="T7" fmla="*/ 5131 h 6496"/>
              <a:gd name="T8" fmla="*/ 0 w 5871"/>
              <a:gd name="T9" fmla="*/ 6496 h 6496"/>
              <a:gd name="T10" fmla="*/ 5871 w 5871"/>
              <a:gd name="T11" fmla="*/ 6496 h 6496"/>
            </a:gdLst>
            <a:ahLst/>
            <a:cxnLst>
              <a:cxn ang="0">
                <a:pos x="T0" y="T1"/>
              </a:cxn>
              <a:cxn ang="0">
                <a:pos x="T2" y="T3"/>
              </a:cxn>
              <a:cxn ang="0">
                <a:pos x="T4" y="T5"/>
              </a:cxn>
              <a:cxn ang="0">
                <a:pos x="T6" y="T7"/>
              </a:cxn>
              <a:cxn ang="0">
                <a:pos x="T8" y="T9"/>
              </a:cxn>
              <a:cxn ang="0">
                <a:pos x="T10" y="T11"/>
              </a:cxn>
            </a:cxnLst>
            <a:rect l="0" t="0" r="r" b="b"/>
            <a:pathLst>
              <a:path w="5871" h="6496">
                <a:moveTo>
                  <a:pt x="5871" y="6496"/>
                </a:moveTo>
                <a:lnTo>
                  <a:pt x="5871" y="0"/>
                </a:lnTo>
                <a:lnTo>
                  <a:pt x="1623" y="0"/>
                </a:lnTo>
                <a:lnTo>
                  <a:pt x="0" y="5131"/>
                </a:lnTo>
                <a:lnTo>
                  <a:pt x="0" y="6496"/>
                </a:lnTo>
                <a:lnTo>
                  <a:pt x="5871" y="649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6"/>
          <p:cNvSpPr>
            <a:spLocks/>
          </p:cNvSpPr>
          <p:nvPr userDrawn="1"/>
        </p:nvSpPr>
        <p:spPr bwMode="auto">
          <a:xfrm>
            <a:off x="460939" y="-7938"/>
            <a:ext cx="9320213" cy="10312400"/>
          </a:xfrm>
          <a:custGeom>
            <a:avLst/>
            <a:gdLst>
              <a:gd name="T0" fmla="*/ 5871 w 5871"/>
              <a:gd name="T1" fmla="*/ 6496 h 6496"/>
              <a:gd name="T2" fmla="*/ 5871 w 5871"/>
              <a:gd name="T3" fmla="*/ 0 h 6496"/>
              <a:gd name="T4" fmla="*/ 1623 w 5871"/>
              <a:gd name="T5" fmla="*/ 0 h 6496"/>
              <a:gd name="T6" fmla="*/ 0 w 5871"/>
              <a:gd name="T7" fmla="*/ 5131 h 6496"/>
              <a:gd name="T8" fmla="*/ 0 w 5871"/>
              <a:gd name="T9" fmla="*/ 6496 h 6496"/>
              <a:gd name="T10" fmla="*/ 5871 w 5871"/>
              <a:gd name="T11" fmla="*/ 6496 h 6496"/>
            </a:gdLst>
            <a:ahLst/>
            <a:cxnLst>
              <a:cxn ang="0">
                <a:pos x="T0" y="T1"/>
              </a:cxn>
              <a:cxn ang="0">
                <a:pos x="T2" y="T3"/>
              </a:cxn>
              <a:cxn ang="0">
                <a:pos x="T4" y="T5"/>
              </a:cxn>
              <a:cxn ang="0">
                <a:pos x="T6" y="T7"/>
              </a:cxn>
              <a:cxn ang="0">
                <a:pos x="T8" y="T9"/>
              </a:cxn>
              <a:cxn ang="0">
                <a:pos x="T10" y="T11"/>
              </a:cxn>
            </a:cxnLst>
            <a:rect l="0" t="0" r="r" b="b"/>
            <a:pathLst>
              <a:path w="5871" h="6496">
                <a:moveTo>
                  <a:pt x="5871" y="6496"/>
                </a:moveTo>
                <a:lnTo>
                  <a:pt x="5871" y="0"/>
                </a:lnTo>
                <a:lnTo>
                  <a:pt x="1623" y="0"/>
                </a:lnTo>
                <a:lnTo>
                  <a:pt x="0" y="5131"/>
                </a:lnTo>
                <a:lnTo>
                  <a:pt x="0" y="6496"/>
                </a:lnTo>
                <a:lnTo>
                  <a:pt x="5871" y="649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 name="AutoShape 3"/>
          <p:cNvSpPr>
            <a:spLocks noChangeAspect="1" noChangeArrowheads="1" noTextEdit="1"/>
          </p:cNvSpPr>
          <p:nvPr userDrawn="1"/>
        </p:nvSpPr>
        <p:spPr bwMode="auto">
          <a:xfrm>
            <a:off x="0" y="0"/>
            <a:ext cx="11039475" cy="1029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Freeform 6"/>
          <p:cNvSpPr>
            <a:spLocks/>
          </p:cNvSpPr>
          <p:nvPr userDrawn="1"/>
        </p:nvSpPr>
        <p:spPr bwMode="auto">
          <a:xfrm>
            <a:off x="584200" y="3175"/>
            <a:ext cx="10455275" cy="10298113"/>
          </a:xfrm>
          <a:custGeom>
            <a:avLst/>
            <a:gdLst>
              <a:gd name="T0" fmla="*/ 6586 w 6586"/>
              <a:gd name="T1" fmla="*/ 0 h 6487"/>
              <a:gd name="T2" fmla="*/ 1820 w 6586"/>
              <a:gd name="T3" fmla="*/ 0 h 6487"/>
              <a:gd name="T4" fmla="*/ 1794 w 6586"/>
              <a:gd name="T5" fmla="*/ 78 h 6487"/>
              <a:gd name="T6" fmla="*/ 0 w 6586"/>
              <a:gd name="T7" fmla="*/ 5124 h 6487"/>
              <a:gd name="T8" fmla="*/ 0 w 6586"/>
              <a:gd name="T9" fmla="*/ 5122 h 6487"/>
              <a:gd name="T10" fmla="*/ 0 w 6586"/>
              <a:gd name="T11" fmla="*/ 5124 h 6487"/>
              <a:gd name="T12" fmla="*/ 0 w 6586"/>
              <a:gd name="T13" fmla="*/ 5124 h 6487"/>
              <a:gd name="T14" fmla="*/ 0 w 6586"/>
              <a:gd name="T15" fmla="*/ 6487 h 6487"/>
              <a:gd name="T16" fmla="*/ 6586 w 6586"/>
              <a:gd name="T17" fmla="*/ 6487 h 6487"/>
              <a:gd name="T18" fmla="*/ 6586 w 6586"/>
              <a:gd name="T19" fmla="*/ 0 h 6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86" h="6487">
                <a:moveTo>
                  <a:pt x="6586" y="0"/>
                </a:moveTo>
                <a:lnTo>
                  <a:pt x="1820" y="0"/>
                </a:lnTo>
                <a:lnTo>
                  <a:pt x="1794" y="78"/>
                </a:lnTo>
                <a:lnTo>
                  <a:pt x="0" y="5124"/>
                </a:lnTo>
                <a:lnTo>
                  <a:pt x="0" y="5122"/>
                </a:lnTo>
                <a:lnTo>
                  <a:pt x="0" y="5124"/>
                </a:lnTo>
                <a:lnTo>
                  <a:pt x="0" y="5124"/>
                </a:lnTo>
                <a:lnTo>
                  <a:pt x="0" y="6487"/>
                </a:lnTo>
                <a:lnTo>
                  <a:pt x="6586" y="6487"/>
                </a:lnTo>
                <a:lnTo>
                  <a:pt x="658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2"/>
          <p:cNvSpPr>
            <a:spLocks/>
          </p:cNvSpPr>
          <p:nvPr userDrawn="1"/>
        </p:nvSpPr>
        <p:spPr bwMode="auto">
          <a:xfrm>
            <a:off x="-3175" y="3175"/>
            <a:ext cx="587375" cy="9783763"/>
          </a:xfrm>
          <a:custGeom>
            <a:avLst/>
            <a:gdLst>
              <a:gd name="T0" fmla="*/ 370 w 370"/>
              <a:gd name="T1" fmla="*/ 0 h 6163"/>
              <a:gd name="T2" fmla="*/ 0 w 370"/>
              <a:gd name="T3" fmla="*/ 0 h 6163"/>
              <a:gd name="T4" fmla="*/ 0 w 370"/>
              <a:gd name="T5" fmla="*/ 6163 h 6163"/>
              <a:gd name="T6" fmla="*/ 370 w 370"/>
              <a:gd name="T7" fmla="*/ 5124 h 6163"/>
              <a:gd name="T8" fmla="*/ 370 w 370"/>
              <a:gd name="T9" fmla="*/ 5124 h 6163"/>
              <a:gd name="T10" fmla="*/ 370 w 370"/>
              <a:gd name="T11" fmla="*/ 0 h 6163"/>
            </a:gdLst>
            <a:ahLst/>
            <a:cxnLst>
              <a:cxn ang="0">
                <a:pos x="T0" y="T1"/>
              </a:cxn>
              <a:cxn ang="0">
                <a:pos x="T2" y="T3"/>
              </a:cxn>
              <a:cxn ang="0">
                <a:pos x="T4" y="T5"/>
              </a:cxn>
              <a:cxn ang="0">
                <a:pos x="T6" y="T7"/>
              </a:cxn>
              <a:cxn ang="0">
                <a:pos x="T8" y="T9"/>
              </a:cxn>
              <a:cxn ang="0">
                <a:pos x="T10" y="T11"/>
              </a:cxn>
            </a:cxnLst>
            <a:rect l="0" t="0" r="r" b="b"/>
            <a:pathLst>
              <a:path w="370" h="6163">
                <a:moveTo>
                  <a:pt x="370" y="0"/>
                </a:moveTo>
                <a:lnTo>
                  <a:pt x="0" y="0"/>
                </a:lnTo>
                <a:lnTo>
                  <a:pt x="0" y="6163"/>
                </a:lnTo>
                <a:lnTo>
                  <a:pt x="370" y="5124"/>
                </a:lnTo>
                <a:lnTo>
                  <a:pt x="370" y="5124"/>
                </a:lnTo>
                <a:lnTo>
                  <a:pt x="37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32" name="Group 31"/>
          <p:cNvGrpSpPr/>
          <p:nvPr userDrawn="1"/>
        </p:nvGrpSpPr>
        <p:grpSpPr>
          <a:xfrm>
            <a:off x="17092245" y="9730154"/>
            <a:ext cx="911710" cy="356946"/>
            <a:chOff x="6790450" y="359210"/>
            <a:chExt cx="2176366" cy="787582"/>
          </a:xfrm>
        </p:grpSpPr>
        <p:sp>
          <p:nvSpPr>
            <p:cNvPr id="33" name="Freeform 8"/>
            <p:cNvSpPr>
              <a:spLocks/>
            </p:cNvSpPr>
            <p:nvPr userDrawn="1"/>
          </p:nvSpPr>
          <p:spPr bwMode="auto">
            <a:xfrm>
              <a:off x="8323524" y="371234"/>
              <a:ext cx="456916" cy="757520"/>
            </a:xfrm>
            <a:custGeom>
              <a:avLst/>
              <a:gdLst>
                <a:gd name="T0" fmla="*/ 0 w 332"/>
                <a:gd name="T1" fmla="*/ 0 h 551"/>
                <a:gd name="T2" fmla="*/ 834380475 w 332"/>
                <a:gd name="T3" fmla="*/ 0 h 551"/>
                <a:gd name="T4" fmla="*/ 834380475 w 332"/>
                <a:gd name="T5" fmla="*/ 326553043 h 551"/>
                <a:gd name="T6" fmla="*/ 331741635 w 332"/>
                <a:gd name="T7" fmla="*/ 326553043 h 551"/>
                <a:gd name="T8" fmla="*/ 331741635 w 332"/>
                <a:gd name="T9" fmla="*/ 530021499 h 551"/>
                <a:gd name="T10" fmla="*/ 743905484 w 332"/>
                <a:gd name="T11" fmla="*/ 530021499 h 551"/>
                <a:gd name="T12" fmla="*/ 743905484 w 332"/>
                <a:gd name="T13" fmla="*/ 851550649 h 551"/>
                <a:gd name="T14" fmla="*/ 331741635 w 332"/>
                <a:gd name="T15" fmla="*/ 851550649 h 551"/>
                <a:gd name="T16" fmla="*/ 331741635 w 332"/>
                <a:gd name="T17" fmla="*/ 1062554154 h 551"/>
                <a:gd name="T18" fmla="*/ 834380475 w 332"/>
                <a:gd name="T19" fmla="*/ 1062554154 h 551"/>
                <a:gd name="T20" fmla="*/ 834380475 w 332"/>
                <a:gd name="T21" fmla="*/ 1384083304 h 551"/>
                <a:gd name="T22" fmla="*/ 0 w 332"/>
                <a:gd name="T23" fmla="*/ 1384083304 h 551"/>
                <a:gd name="T24" fmla="*/ 0 w 332"/>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32" h="551">
                  <a:moveTo>
                    <a:pt x="0" y="0"/>
                  </a:moveTo>
                  <a:lnTo>
                    <a:pt x="332" y="0"/>
                  </a:lnTo>
                  <a:lnTo>
                    <a:pt x="332" y="130"/>
                  </a:lnTo>
                  <a:lnTo>
                    <a:pt x="132" y="130"/>
                  </a:lnTo>
                  <a:lnTo>
                    <a:pt x="132" y="211"/>
                  </a:lnTo>
                  <a:lnTo>
                    <a:pt x="296" y="211"/>
                  </a:lnTo>
                  <a:lnTo>
                    <a:pt x="296" y="339"/>
                  </a:lnTo>
                  <a:lnTo>
                    <a:pt x="132" y="339"/>
                  </a:lnTo>
                  <a:lnTo>
                    <a:pt x="132" y="423"/>
                  </a:lnTo>
                  <a:lnTo>
                    <a:pt x="332" y="423"/>
                  </a:lnTo>
                  <a:lnTo>
                    <a:pt x="332" y="551"/>
                  </a:lnTo>
                  <a:lnTo>
                    <a:pt x="0" y="551"/>
                  </a:lnTo>
                  <a:lnTo>
                    <a:pt x="0" y="0"/>
                  </a:lnTo>
                  <a:close/>
                </a:path>
              </a:pathLst>
            </a:custGeom>
            <a:solidFill>
              <a:schemeClr val="bg1"/>
            </a:solidFill>
            <a:ln>
              <a:noFill/>
            </a:ln>
          </p:spPr>
          <p:txBody>
            <a:bodyPr/>
            <a:lstStyle/>
            <a:p>
              <a:pPr defTabSz="1630242">
                <a:defRPr/>
              </a:pPr>
              <a:endParaRPr lang="en-US">
                <a:solidFill>
                  <a:srgbClr val="000000"/>
                </a:solidFill>
                <a:latin typeface="Arial"/>
                <a:cs typeface="Arial" pitchFamily="34" charset="0"/>
              </a:endParaRPr>
            </a:p>
          </p:txBody>
        </p:sp>
        <p:sp>
          <p:nvSpPr>
            <p:cNvPr id="34" name="Freeform 9"/>
            <p:cNvSpPr>
              <a:spLocks/>
            </p:cNvSpPr>
            <p:nvPr userDrawn="1"/>
          </p:nvSpPr>
          <p:spPr bwMode="auto">
            <a:xfrm>
              <a:off x="7680235" y="359210"/>
              <a:ext cx="565134" cy="787582"/>
            </a:xfrm>
            <a:custGeom>
              <a:avLst/>
              <a:gdLst>
                <a:gd name="T0" fmla="*/ 1281005241 w 228"/>
                <a:gd name="T1" fmla="*/ 1005742145 h 317"/>
                <a:gd name="T2" fmla="*/ 1158616841 w 228"/>
                <a:gd name="T3" fmla="*/ 695025501 h 317"/>
                <a:gd name="T4" fmla="*/ 946475046 w 228"/>
                <a:gd name="T5" fmla="*/ 605079780 h 317"/>
                <a:gd name="T6" fmla="*/ 693538069 w 228"/>
                <a:gd name="T7" fmla="*/ 801321871 h 317"/>
                <a:gd name="T8" fmla="*/ 611944852 w 228"/>
                <a:gd name="T9" fmla="*/ 1324636972 h 317"/>
                <a:gd name="T10" fmla="*/ 954635223 w 228"/>
                <a:gd name="T11" fmla="*/ 1995130782 h 317"/>
                <a:gd name="T12" fmla="*/ 1281005241 w 228"/>
                <a:gd name="T13" fmla="*/ 1561761402 h 317"/>
                <a:gd name="T14" fmla="*/ 1860312235 w 228"/>
                <a:gd name="T15" fmla="*/ 1561761402 h 317"/>
                <a:gd name="T16" fmla="*/ 1607375258 w 228"/>
                <a:gd name="T17" fmla="*/ 2147483647 h 317"/>
                <a:gd name="T18" fmla="*/ 987270229 w 228"/>
                <a:gd name="T19" fmla="*/ 2147483647 h 317"/>
                <a:gd name="T20" fmla="*/ 465078772 w 228"/>
                <a:gd name="T21" fmla="*/ 2147483647 h 317"/>
                <a:gd name="T22" fmla="*/ 130548577 w 228"/>
                <a:gd name="T23" fmla="*/ 2003308966 h 317"/>
                <a:gd name="T24" fmla="*/ 0 w 228"/>
                <a:gd name="T25" fmla="*/ 1324636972 h 317"/>
                <a:gd name="T26" fmla="*/ 130548577 w 228"/>
                <a:gd name="T27" fmla="*/ 580550948 h 317"/>
                <a:gd name="T28" fmla="*/ 489556452 w 228"/>
                <a:gd name="T29" fmla="*/ 139006244 h 317"/>
                <a:gd name="T30" fmla="*/ 921997366 w 228"/>
                <a:gd name="T31" fmla="*/ 0 h 317"/>
                <a:gd name="T32" fmla="*/ 1615535435 w 228"/>
                <a:gd name="T33" fmla="*/ 302541320 h 317"/>
                <a:gd name="T34" fmla="*/ 1843994732 w 228"/>
                <a:gd name="T35" fmla="*/ 1005742145 h 317"/>
                <a:gd name="T36" fmla="*/ 1281005241 w 228"/>
                <a:gd name="T37" fmla="*/ 1005742145 h 31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28" h="317">
                  <a:moveTo>
                    <a:pt x="157" y="123"/>
                  </a:moveTo>
                  <a:cubicBezTo>
                    <a:pt x="154" y="105"/>
                    <a:pt x="148" y="91"/>
                    <a:pt x="142" y="85"/>
                  </a:cubicBezTo>
                  <a:cubicBezTo>
                    <a:pt x="133" y="78"/>
                    <a:pt x="124" y="74"/>
                    <a:pt x="116" y="74"/>
                  </a:cubicBezTo>
                  <a:cubicBezTo>
                    <a:pt x="102" y="74"/>
                    <a:pt x="91" y="83"/>
                    <a:pt x="85" y="98"/>
                  </a:cubicBezTo>
                  <a:cubicBezTo>
                    <a:pt x="78" y="116"/>
                    <a:pt x="75" y="137"/>
                    <a:pt x="75" y="162"/>
                  </a:cubicBezTo>
                  <a:cubicBezTo>
                    <a:pt x="75" y="216"/>
                    <a:pt x="89" y="244"/>
                    <a:pt x="117" y="244"/>
                  </a:cubicBezTo>
                  <a:cubicBezTo>
                    <a:pt x="139" y="244"/>
                    <a:pt x="153" y="225"/>
                    <a:pt x="157" y="191"/>
                  </a:cubicBezTo>
                  <a:cubicBezTo>
                    <a:pt x="228" y="191"/>
                    <a:pt x="228" y="191"/>
                    <a:pt x="228" y="191"/>
                  </a:cubicBezTo>
                  <a:cubicBezTo>
                    <a:pt x="225" y="229"/>
                    <a:pt x="215" y="260"/>
                    <a:pt x="197" y="283"/>
                  </a:cubicBezTo>
                  <a:cubicBezTo>
                    <a:pt x="178" y="306"/>
                    <a:pt x="151" y="317"/>
                    <a:pt x="121" y="317"/>
                  </a:cubicBezTo>
                  <a:cubicBezTo>
                    <a:pt x="97" y="317"/>
                    <a:pt x="75" y="311"/>
                    <a:pt x="57" y="299"/>
                  </a:cubicBezTo>
                  <a:cubicBezTo>
                    <a:pt x="38" y="287"/>
                    <a:pt x="25" y="269"/>
                    <a:pt x="16" y="245"/>
                  </a:cubicBezTo>
                  <a:cubicBezTo>
                    <a:pt x="6" y="223"/>
                    <a:pt x="0" y="193"/>
                    <a:pt x="0" y="162"/>
                  </a:cubicBezTo>
                  <a:cubicBezTo>
                    <a:pt x="0" y="127"/>
                    <a:pt x="6" y="96"/>
                    <a:pt x="16" y="71"/>
                  </a:cubicBezTo>
                  <a:cubicBezTo>
                    <a:pt x="28" y="47"/>
                    <a:pt x="43" y="28"/>
                    <a:pt x="60" y="17"/>
                  </a:cubicBezTo>
                  <a:cubicBezTo>
                    <a:pt x="77" y="7"/>
                    <a:pt x="96" y="0"/>
                    <a:pt x="113" y="0"/>
                  </a:cubicBezTo>
                  <a:cubicBezTo>
                    <a:pt x="152" y="1"/>
                    <a:pt x="182" y="15"/>
                    <a:pt x="198" y="37"/>
                  </a:cubicBezTo>
                  <a:cubicBezTo>
                    <a:pt x="214" y="61"/>
                    <a:pt x="224" y="90"/>
                    <a:pt x="226" y="123"/>
                  </a:cubicBezTo>
                  <a:lnTo>
                    <a:pt x="157" y="123"/>
                  </a:lnTo>
                  <a:close/>
                </a:path>
              </a:pathLst>
            </a:custGeom>
            <a:solidFill>
              <a:schemeClr val="bg1"/>
            </a:solidFill>
            <a:ln>
              <a:noFill/>
            </a:ln>
          </p:spPr>
          <p:txBody>
            <a:bodyPr/>
            <a:lstStyle/>
            <a:p>
              <a:pPr defTabSz="1630242">
                <a:defRPr/>
              </a:pPr>
              <a:endParaRPr lang="en-US">
                <a:solidFill>
                  <a:srgbClr val="000000"/>
                </a:solidFill>
                <a:latin typeface="Arial"/>
                <a:cs typeface="Arial" pitchFamily="34" charset="0"/>
              </a:endParaRPr>
            </a:p>
          </p:txBody>
        </p:sp>
        <p:sp>
          <p:nvSpPr>
            <p:cNvPr id="35" name="Rectangle 10"/>
            <p:cNvSpPr>
              <a:spLocks noChangeArrowheads="1"/>
            </p:cNvSpPr>
            <p:nvPr userDrawn="1"/>
          </p:nvSpPr>
          <p:spPr bwMode="auto">
            <a:xfrm>
              <a:off x="7427729" y="371234"/>
              <a:ext cx="186372" cy="757520"/>
            </a:xfrm>
            <a:prstGeom prst="rect">
              <a:avLst/>
            </a:prstGeom>
            <a:solidFill>
              <a:schemeClr val="bg1"/>
            </a:solidFill>
            <a:ln>
              <a:noFill/>
            </a:ln>
          </p:spPr>
          <p:txBody>
            <a:bodyPr/>
            <a:lstStyle/>
            <a:p>
              <a:pPr defTabSz="1630242">
                <a:defRPr/>
              </a:pPr>
              <a:endParaRPr lang="en-US">
                <a:solidFill>
                  <a:srgbClr val="000000"/>
                </a:solidFill>
                <a:latin typeface="Arial"/>
                <a:cs typeface="Arial" pitchFamily="34" charset="0"/>
              </a:endParaRPr>
            </a:p>
          </p:txBody>
        </p:sp>
        <p:sp>
          <p:nvSpPr>
            <p:cNvPr id="36" name="Freeform 11"/>
            <p:cNvSpPr>
              <a:spLocks/>
            </p:cNvSpPr>
            <p:nvPr userDrawn="1"/>
          </p:nvSpPr>
          <p:spPr bwMode="auto">
            <a:xfrm>
              <a:off x="6790450" y="371234"/>
              <a:ext cx="535071" cy="757520"/>
            </a:xfrm>
            <a:custGeom>
              <a:avLst/>
              <a:gdLst>
                <a:gd name="T0" fmla="*/ 0 w 386"/>
                <a:gd name="T1" fmla="*/ 0 h 551"/>
                <a:gd name="T2" fmla="*/ 301231077 w 386"/>
                <a:gd name="T3" fmla="*/ 0 h 551"/>
                <a:gd name="T4" fmla="*/ 655619642 w 386"/>
                <a:gd name="T5" fmla="*/ 766144469 h 551"/>
                <a:gd name="T6" fmla="*/ 655619642 w 386"/>
                <a:gd name="T7" fmla="*/ 462198153 h 551"/>
                <a:gd name="T8" fmla="*/ 655619642 w 386"/>
                <a:gd name="T9" fmla="*/ 0 h 551"/>
                <a:gd name="T10" fmla="*/ 977099900 w 386"/>
                <a:gd name="T11" fmla="*/ 0 h 551"/>
                <a:gd name="T12" fmla="*/ 977099900 w 386"/>
                <a:gd name="T13" fmla="*/ 1384083304 h 551"/>
                <a:gd name="T14" fmla="*/ 660682336 w 386"/>
                <a:gd name="T15" fmla="*/ 1384083304 h 551"/>
                <a:gd name="T16" fmla="*/ 313887015 w 386"/>
                <a:gd name="T17" fmla="*/ 638034407 h 551"/>
                <a:gd name="T18" fmla="*/ 313887015 w 386"/>
                <a:gd name="T19" fmla="*/ 959563557 h 551"/>
                <a:gd name="T20" fmla="*/ 313887015 w 386"/>
                <a:gd name="T21" fmla="*/ 1384083304 h 551"/>
                <a:gd name="T22" fmla="*/ 0 w 386"/>
                <a:gd name="T23" fmla="*/ 1384083304 h 551"/>
                <a:gd name="T24" fmla="*/ 0 w 386"/>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86" h="551">
                  <a:moveTo>
                    <a:pt x="0" y="0"/>
                  </a:moveTo>
                  <a:lnTo>
                    <a:pt x="119" y="0"/>
                  </a:lnTo>
                  <a:lnTo>
                    <a:pt x="259" y="305"/>
                  </a:lnTo>
                  <a:lnTo>
                    <a:pt x="259" y="184"/>
                  </a:lnTo>
                  <a:lnTo>
                    <a:pt x="259" y="0"/>
                  </a:lnTo>
                  <a:lnTo>
                    <a:pt x="386" y="0"/>
                  </a:lnTo>
                  <a:lnTo>
                    <a:pt x="386" y="551"/>
                  </a:lnTo>
                  <a:lnTo>
                    <a:pt x="261" y="551"/>
                  </a:lnTo>
                  <a:lnTo>
                    <a:pt x="124" y="254"/>
                  </a:lnTo>
                  <a:lnTo>
                    <a:pt x="124" y="382"/>
                  </a:lnTo>
                  <a:lnTo>
                    <a:pt x="124" y="551"/>
                  </a:lnTo>
                  <a:lnTo>
                    <a:pt x="0" y="551"/>
                  </a:lnTo>
                  <a:lnTo>
                    <a:pt x="0" y="0"/>
                  </a:lnTo>
                  <a:close/>
                </a:path>
              </a:pathLst>
            </a:custGeom>
            <a:solidFill>
              <a:schemeClr val="bg1"/>
            </a:solidFill>
            <a:ln>
              <a:noFill/>
            </a:ln>
          </p:spPr>
          <p:txBody>
            <a:bodyPr/>
            <a:lstStyle/>
            <a:p>
              <a:pPr defTabSz="1630242">
                <a:defRPr/>
              </a:pPr>
              <a:endParaRPr lang="en-US">
                <a:solidFill>
                  <a:srgbClr val="000000"/>
                </a:solidFill>
                <a:latin typeface="Arial"/>
                <a:cs typeface="Arial" pitchFamily="34" charset="0"/>
              </a:endParaRPr>
            </a:p>
          </p:txBody>
        </p:sp>
        <p:sp>
          <p:nvSpPr>
            <p:cNvPr id="37" name="Rectangle 12"/>
            <p:cNvSpPr>
              <a:spLocks noChangeArrowheads="1"/>
            </p:cNvSpPr>
            <p:nvPr userDrawn="1"/>
          </p:nvSpPr>
          <p:spPr bwMode="auto">
            <a:xfrm>
              <a:off x="8245368" y="665827"/>
              <a:ext cx="168338" cy="168337"/>
            </a:xfrm>
            <a:prstGeom prst="rect">
              <a:avLst/>
            </a:prstGeom>
            <a:solidFill>
              <a:srgbClr val="009EDB"/>
            </a:solidFill>
            <a:ln>
              <a:noFill/>
            </a:ln>
          </p:spPr>
          <p:txBody>
            <a:bodyPr/>
            <a:lstStyle/>
            <a:p>
              <a:pPr defTabSz="1630242">
                <a:defRPr/>
              </a:pPr>
              <a:endParaRPr lang="en-US">
                <a:solidFill>
                  <a:srgbClr val="000000"/>
                </a:solidFill>
                <a:latin typeface="Arial"/>
                <a:cs typeface="Arial" pitchFamily="34" charset="0"/>
              </a:endParaRPr>
            </a:p>
          </p:txBody>
        </p:sp>
        <p:sp>
          <p:nvSpPr>
            <p:cNvPr id="38" name="Rectangle 13"/>
            <p:cNvSpPr>
              <a:spLocks noChangeArrowheads="1"/>
            </p:cNvSpPr>
            <p:nvPr userDrawn="1"/>
          </p:nvSpPr>
          <p:spPr bwMode="auto">
            <a:xfrm>
              <a:off x="7614100" y="665827"/>
              <a:ext cx="162327" cy="168337"/>
            </a:xfrm>
            <a:prstGeom prst="rect">
              <a:avLst/>
            </a:prstGeom>
            <a:solidFill>
              <a:srgbClr val="009EDB"/>
            </a:solidFill>
            <a:ln>
              <a:noFill/>
            </a:ln>
          </p:spPr>
          <p:txBody>
            <a:bodyPr/>
            <a:lstStyle/>
            <a:p>
              <a:pPr defTabSz="1630242">
                <a:defRPr/>
              </a:pPr>
              <a:endParaRPr lang="en-US">
                <a:solidFill>
                  <a:srgbClr val="000000"/>
                </a:solidFill>
                <a:latin typeface="Arial"/>
                <a:cs typeface="Arial" pitchFamily="34" charset="0"/>
              </a:endParaRPr>
            </a:p>
          </p:txBody>
        </p:sp>
        <p:sp>
          <p:nvSpPr>
            <p:cNvPr id="39" name="Rectangle 14"/>
            <p:cNvSpPr>
              <a:spLocks noChangeArrowheads="1"/>
            </p:cNvSpPr>
            <p:nvPr userDrawn="1"/>
          </p:nvSpPr>
          <p:spPr bwMode="auto">
            <a:xfrm>
              <a:off x="7265401" y="665827"/>
              <a:ext cx="162327" cy="168337"/>
            </a:xfrm>
            <a:prstGeom prst="rect">
              <a:avLst/>
            </a:prstGeom>
            <a:solidFill>
              <a:srgbClr val="009EDB"/>
            </a:solidFill>
            <a:ln>
              <a:noFill/>
            </a:ln>
          </p:spPr>
          <p:txBody>
            <a:bodyPr/>
            <a:lstStyle/>
            <a:p>
              <a:pPr defTabSz="1630242">
                <a:defRPr/>
              </a:pPr>
              <a:endParaRPr lang="en-US">
                <a:solidFill>
                  <a:srgbClr val="000000"/>
                </a:solidFill>
                <a:latin typeface="Arial"/>
                <a:cs typeface="Arial" pitchFamily="34" charset="0"/>
              </a:endParaRPr>
            </a:p>
          </p:txBody>
        </p:sp>
        <p:sp>
          <p:nvSpPr>
            <p:cNvPr id="40" name="Freeform 15"/>
            <p:cNvSpPr>
              <a:spLocks noEditPoints="1"/>
            </p:cNvSpPr>
            <p:nvPr userDrawn="1"/>
          </p:nvSpPr>
          <p:spPr bwMode="auto">
            <a:xfrm>
              <a:off x="8840561" y="365224"/>
              <a:ext cx="126255" cy="126251"/>
            </a:xfrm>
            <a:custGeom>
              <a:avLst/>
              <a:gdLst>
                <a:gd name="T0" fmla="*/ 16308699 w 51"/>
                <a:gd name="T1" fmla="*/ 124566736 h 50"/>
                <a:gd name="T2" fmla="*/ 65240493 w 51"/>
                <a:gd name="T3" fmla="*/ 58131918 h 50"/>
                <a:gd name="T4" fmla="*/ 130480985 w 51"/>
                <a:gd name="T5" fmla="*/ 16608704 h 50"/>
                <a:gd name="T6" fmla="*/ 203874403 w 51"/>
                <a:gd name="T7" fmla="*/ 0 h 50"/>
                <a:gd name="T8" fmla="*/ 285423595 w 51"/>
                <a:gd name="T9" fmla="*/ 16608704 h 50"/>
                <a:gd name="T10" fmla="*/ 350664088 w 51"/>
                <a:gd name="T11" fmla="*/ 58131918 h 50"/>
                <a:gd name="T12" fmla="*/ 399595881 w 51"/>
                <a:gd name="T13" fmla="*/ 124566736 h 50"/>
                <a:gd name="T14" fmla="*/ 415904580 w 51"/>
                <a:gd name="T15" fmla="*/ 207610258 h 50"/>
                <a:gd name="T16" fmla="*/ 399595881 w 51"/>
                <a:gd name="T17" fmla="*/ 290653780 h 50"/>
                <a:gd name="T18" fmla="*/ 350664088 w 51"/>
                <a:gd name="T19" fmla="*/ 357088598 h 50"/>
                <a:gd name="T20" fmla="*/ 285423595 w 51"/>
                <a:gd name="T21" fmla="*/ 398608906 h 50"/>
                <a:gd name="T22" fmla="*/ 203874403 w 51"/>
                <a:gd name="T23" fmla="*/ 415217610 h 50"/>
                <a:gd name="T24" fmla="*/ 130480985 w 51"/>
                <a:gd name="T25" fmla="*/ 398608906 h 50"/>
                <a:gd name="T26" fmla="*/ 65240493 w 51"/>
                <a:gd name="T27" fmla="*/ 357088598 h 50"/>
                <a:gd name="T28" fmla="*/ 16308699 w 51"/>
                <a:gd name="T29" fmla="*/ 290653780 h 50"/>
                <a:gd name="T30" fmla="*/ 0 w 51"/>
                <a:gd name="T31" fmla="*/ 207610258 h 50"/>
                <a:gd name="T32" fmla="*/ 16308699 w 51"/>
                <a:gd name="T33" fmla="*/ 124566736 h 50"/>
                <a:gd name="T34" fmla="*/ 65240493 w 51"/>
                <a:gd name="T35" fmla="*/ 274045076 h 50"/>
                <a:gd name="T36" fmla="*/ 97860739 w 51"/>
                <a:gd name="T37" fmla="*/ 323871189 h 50"/>
                <a:gd name="T38" fmla="*/ 146789684 w 51"/>
                <a:gd name="T39" fmla="*/ 357088598 h 50"/>
                <a:gd name="T40" fmla="*/ 203874403 w 51"/>
                <a:gd name="T41" fmla="*/ 373697302 h 50"/>
                <a:gd name="T42" fmla="*/ 260959123 w 51"/>
                <a:gd name="T43" fmla="*/ 357088598 h 50"/>
                <a:gd name="T44" fmla="*/ 309890916 w 51"/>
                <a:gd name="T45" fmla="*/ 323871189 h 50"/>
                <a:gd name="T46" fmla="*/ 342508314 w 51"/>
                <a:gd name="T47" fmla="*/ 274045076 h 50"/>
                <a:gd name="T48" fmla="*/ 358819861 w 51"/>
                <a:gd name="T49" fmla="*/ 207610258 h 50"/>
                <a:gd name="T50" fmla="*/ 342508314 w 51"/>
                <a:gd name="T51" fmla="*/ 141175440 h 50"/>
                <a:gd name="T52" fmla="*/ 309890916 w 51"/>
                <a:gd name="T53" fmla="*/ 91349327 h 50"/>
                <a:gd name="T54" fmla="*/ 260959123 w 51"/>
                <a:gd name="T55" fmla="*/ 58131918 h 50"/>
                <a:gd name="T56" fmla="*/ 203874403 w 51"/>
                <a:gd name="T57" fmla="*/ 49826113 h 50"/>
                <a:gd name="T58" fmla="*/ 146789684 w 51"/>
                <a:gd name="T59" fmla="*/ 58131918 h 50"/>
                <a:gd name="T60" fmla="*/ 97860739 w 51"/>
                <a:gd name="T61" fmla="*/ 91349327 h 50"/>
                <a:gd name="T62" fmla="*/ 65240493 w 51"/>
                <a:gd name="T63" fmla="*/ 141175440 h 50"/>
                <a:gd name="T64" fmla="*/ 57084719 w 51"/>
                <a:gd name="T65" fmla="*/ 207610258 h 50"/>
                <a:gd name="T66" fmla="*/ 65240493 w 51"/>
                <a:gd name="T67" fmla="*/ 274045076 h 50"/>
                <a:gd name="T68" fmla="*/ 212030177 w 51"/>
                <a:gd name="T69" fmla="*/ 91349327 h 50"/>
                <a:gd name="T70" fmla="*/ 277270669 w 51"/>
                <a:gd name="T71" fmla="*/ 107958032 h 50"/>
                <a:gd name="T72" fmla="*/ 301735142 w 51"/>
                <a:gd name="T73" fmla="*/ 157784145 h 50"/>
                <a:gd name="T74" fmla="*/ 293579369 w 51"/>
                <a:gd name="T75" fmla="*/ 191001554 h 50"/>
                <a:gd name="T76" fmla="*/ 277270669 w 51"/>
                <a:gd name="T77" fmla="*/ 207610258 h 50"/>
                <a:gd name="T78" fmla="*/ 260959123 w 51"/>
                <a:gd name="T79" fmla="*/ 215913157 h 50"/>
                <a:gd name="T80" fmla="*/ 236494650 w 51"/>
                <a:gd name="T81" fmla="*/ 224218962 h 50"/>
                <a:gd name="T82" fmla="*/ 301735142 w 51"/>
                <a:gd name="T83" fmla="*/ 323871189 h 50"/>
                <a:gd name="T84" fmla="*/ 252803349 w 51"/>
                <a:gd name="T85" fmla="*/ 323871189 h 50"/>
                <a:gd name="T86" fmla="*/ 195718630 w 51"/>
                <a:gd name="T87" fmla="*/ 224218962 h 50"/>
                <a:gd name="T88" fmla="*/ 171254157 w 51"/>
                <a:gd name="T89" fmla="*/ 224218962 h 50"/>
                <a:gd name="T90" fmla="*/ 171254157 w 51"/>
                <a:gd name="T91" fmla="*/ 323871189 h 50"/>
                <a:gd name="T92" fmla="*/ 122325212 w 51"/>
                <a:gd name="T93" fmla="*/ 323871189 h 50"/>
                <a:gd name="T94" fmla="*/ 122325212 w 51"/>
                <a:gd name="T95" fmla="*/ 91349327 h 50"/>
                <a:gd name="T96" fmla="*/ 212030177 w 51"/>
                <a:gd name="T97" fmla="*/ 91349327 h 50"/>
                <a:gd name="T98" fmla="*/ 212030177 w 51"/>
                <a:gd name="T99" fmla="*/ 191001554 h 50"/>
                <a:gd name="T100" fmla="*/ 244650423 w 51"/>
                <a:gd name="T101" fmla="*/ 182695748 h 50"/>
                <a:gd name="T102" fmla="*/ 252803349 w 51"/>
                <a:gd name="T103" fmla="*/ 157784145 h 50"/>
                <a:gd name="T104" fmla="*/ 252803349 w 51"/>
                <a:gd name="T105" fmla="*/ 141175440 h 50"/>
                <a:gd name="T106" fmla="*/ 236494650 w 51"/>
                <a:gd name="T107" fmla="*/ 132869635 h 50"/>
                <a:gd name="T108" fmla="*/ 220185950 w 51"/>
                <a:gd name="T109" fmla="*/ 132869635 h 50"/>
                <a:gd name="T110" fmla="*/ 203874403 w 51"/>
                <a:gd name="T111" fmla="*/ 132869635 h 50"/>
                <a:gd name="T112" fmla="*/ 171254157 w 51"/>
                <a:gd name="T113" fmla="*/ 132869635 h 50"/>
                <a:gd name="T114" fmla="*/ 171254157 w 51"/>
                <a:gd name="T115" fmla="*/ 191001554 h 50"/>
                <a:gd name="T116" fmla="*/ 212030177 w 51"/>
                <a:gd name="T117" fmla="*/ 191001554 h 50"/>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51" h="50">
                  <a:moveTo>
                    <a:pt x="2" y="15"/>
                  </a:moveTo>
                  <a:cubicBezTo>
                    <a:pt x="3" y="12"/>
                    <a:pt x="5" y="9"/>
                    <a:pt x="8" y="7"/>
                  </a:cubicBezTo>
                  <a:cubicBezTo>
                    <a:pt x="10" y="5"/>
                    <a:pt x="13" y="3"/>
                    <a:pt x="16" y="2"/>
                  </a:cubicBezTo>
                  <a:cubicBezTo>
                    <a:pt x="19" y="1"/>
                    <a:pt x="22" y="0"/>
                    <a:pt x="25" y="0"/>
                  </a:cubicBezTo>
                  <a:cubicBezTo>
                    <a:pt x="29" y="0"/>
                    <a:pt x="32" y="1"/>
                    <a:pt x="35" y="2"/>
                  </a:cubicBezTo>
                  <a:cubicBezTo>
                    <a:pt x="38" y="3"/>
                    <a:pt x="41" y="5"/>
                    <a:pt x="43" y="7"/>
                  </a:cubicBezTo>
                  <a:cubicBezTo>
                    <a:pt x="45" y="9"/>
                    <a:pt x="47" y="12"/>
                    <a:pt x="49" y="15"/>
                  </a:cubicBezTo>
                  <a:cubicBezTo>
                    <a:pt x="50" y="18"/>
                    <a:pt x="51" y="21"/>
                    <a:pt x="51" y="25"/>
                  </a:cubicBezTo>
                  <a:cubicBezTo>
                    <a:pt x="51" y="29"/>
                    <a:pt x="50" y="32"/>
                    <a:pt x="49" y="35"/>
                  </a:cubicBezTo>
                  <a:cubicBezTo>
                    <a:pt x="47" y="38"/>
                    <a:pt x="45" y="41"/>
                    <a:pt x="43" y="43"/>
                  </a:cubicBezTo>
                  <a:cubicBezTo>
                    <a:pt x="41" y="45"/>
                    <a:pt x="38" y="47"/>
                    <a:pt x="35" y="48"/>
                  </a:cubicBezTo>
                  <a:cubicBezTo>
                    <a:pt x="32" y="49"/>
                    <a:pt x="29" y="50"/>
                    <a:pt x="25" y="50"/>
                  </a:cubicBezTo>
                  <a:cubicBezTo>
                    <a:pt x="22" y="50"/>
                    <a:pt x="19" y="49"/>
                    <a:pt x="16" y="48"/>
                  </a:cubicBezTo>
                  <a:cubicBezTo>
                    <a:pt x="13" y="47"/>
                    <a:pt x="10" y="45"/>
                    <a:pt x="8" y="43"/>
                  </a:cubicBezTo>
                  <a:cubicBezTo>
                    <a:pt x="5" y="41"/>
                    <a:pt x="3" y="38"/>
                    <a:pt x="2" y="35"/>
                  </a:cubicBezTo>
                  <a:cubicBezTo>
                    <a:pt x="1" y="32"/>
                    <a:pt x="0" y="29"/>
                    <a:pt x="0" y="25"/>
                  </a:cubicBezTo>
                  <a:cubicBezTo>
                    <a:pt x="0" y="21"/>
                    <a:pt x="1" y="18"/>
                    <a:pt x="2" y="15"/>
                  </a:cubicBezTo>
                  <a:close/>
                  <a:moveTo>
                    <a:pt x="8" y="33"/>
                  </a:moveTo>
                  <a:cubicBezTo>
                    <a:pt x="9" y="35"/>
                    <a:pt x="10" y="37"/>
                    <a:pt x="12" y="39"/>
                  </a:cubicBezTo>
                  <a:cubicBezTo>
                    <a:pt x="14" y="41"/>
                    <a:pt x="16" y="42"/>
                    <a:pt x="18" y="43"/>
                  </a:cubicBezTo>
                  <a:cubicBezTo>
                    <a:pt x="20" y="44"/>
                    <a:pt x="23" y="45"/>
                    <a:pt x="25" y="45"/>
                  </a:cubicBezTo>
                  <a:cubicBezTo>
                    <a:pt x="28" y="45"/>
                    <a:pt x="30" y="44"/>
                    <a:pt x="32" y="43"/>
                  </a:cubicBezTo>
                  <a:cubicBezTo>
                    <a:pt x="35" y="42"/>
                    <a:pt x="37" y="41"/>
                    <a:pt x="38" y="39"/>
                  </a:cubicBezTo>
                  <a:cubicBezTo>
                    <a:pt x="40" y="37"/>
                    <a:pt x="41" y="35"/>
                    <a:pt x="42" y="33"/>
                  </a:cubicBezTo>
                  <a:cubicBezTo>
                    <a:pt x="43" y="31"/>
                    <a:pt x="44" y="28"/>
                    <a:pt x="44" y="25"/>
                  </a:cubicBezTo>
                  <a:cubicBezTo>
                    <a:pt x="44" y="22"/>
                    <a:pt x="43" y="20"/>
                    <a:pt x="42" y="17"/>
                  </a:cubicBezTo>
                  <a:cubicBezTo>
                    <a:pt x="41" y="15"/>
                    <a:pt x="40" y="13"/>
                    <a:pt x="38" y="11"/>
                  </a:cubicBezTo>
                  <a:cubicBezTo>
                    <a:pt x="37" y="10"/>
                    <a:pt x="35" y="8"/>
                    <a:pt x="32" y="7"/>
                  </a:cubicBezTo>
                  <a:cubicBezTo>
                    <a:pt x="30" y="6"/>
                    <a:pt x="28" y="6"/>
                    <a:pt x="25" y="6"/>
                  </a:cubicBezTo>
                  <a:cubicBezTo>
                    <a:pt x="23" y="6"/>
                    <a:pt x="20" y="6"/>
                    <a:pt x="18" y="7"/>
                  </a:cubicBezTo>
                  <a:cubicBezTo>
                    <a:pt x="16" y="8"/>
                    <a:pt x="14" y="10"/>
                    <a:pt x="12" y="11"/>
                  </a:cubicBezTo>
                  <a:cubicBezTo>
                    <a:pt x="10" y="13"/>
                    <a:pt x="9" y="15"/>
                    <a:pt x="8" y="17"/>
                  </a:cubicBezTo>
                  <a:cubicBezTo>
                    <a:pt x="7" y="20"/>
                    <a:pt x="7" y="22"/>
                    <a:pt x="7" y="25"/>
                  </a:cubicBezTo>
                  <a:cubicBezTo>
                    <a:pt x="7" y="28"/>
                    <a:pt x="7" y="31"/>
                    <a:pt x="8" y="33"/>
                  </a:cubicBezTo>
                  <a:close/>
                  <a:moveTo>
                    <a:pt x="26" y="11"/>
                  </a:moveTo>
                  <a:cubicBezTo>
                    <a:pt x="29" y="11"/>
                    <a:pt x="32" y="12"/>
                    <a:pt x="34" y="13"/>
                  </a:cubicBezTo>
                  <a:cubicBezTo>
                    <a:pt x="36" y="14"/>
                    <a:pt x="37" y="16"/>
                    <a:pt x="37" y="19"/>
                  </a:cubicBezTo>
                  <a:cubicBezTo>
                    <a:pt x="37" y="21"/>
                    <a:pt x="36" y="22"/>
                    <a:pt x="36" y="23"/>
                  </a:cubicBezTo>
                  <a:cubicBezTo>
                    <a:pt x="36" y="24"/>
                    <a:pt x="35" y="24"/>
                    <a:pt x="34" y="25"/>
                  </a:cubicBezTo>
                  <a:cubicBezTo>
                    <a:pt x="34" y="26"/>
                    <a:pt x="33" y="26"/>
                    <a:pt x="32" y="26"/>
                  </a:cubicBezTo>
                  <a:cubicBezTo>
                    <a:pt x="31" y="27"/>
                    <a:pt x="30" y="27"/>
                    <a:pt x="29" y="27"/>
                  </a:cubicBezTo>
                  <a:cubicBezTo>
                    <a:pt x="37" y="39"/>
                    <a:pt x="37" y="39"/>
                    <a:pt x="37" y="39"/>
                  </a:cubicBezTo>
                  <a:cubicBezTo>
                    <a:pt x="31" y="39"/>
                    <a:pt x="31" y="39"/>
                    <a:pt x="31" y="39"/>
                  </a:cubicBezTo>
                  <a:cubicBezTo>
                    <a:pt x="24" y="27"/>
                    <a:pt x="24" y="27"/>
                    <a:pt x="24" y="27"/>
                  </a:cubicBezTo>
                  <a:cubicBezTo>
                    <a:pt x="21" y="27"/>
                    <a:pt x="21" y="27"/>
                    <a:pt x="21" y="27"/>
                  </a:cubicBezTo>
                  <a:cubicBezTo>
                    <a:pt x="21" y="39"/>
                    <a:pt x="21" y="39"/>
                    <a:pt x="21" y="39"/>
                  </a:cubicBezTo>
                  <a:cubicBezTo>
                    <a:pt x="15" y="39"/>
                    <a:pt x="15" y="39"/>
                    <a:pt x="15" y="39"/>
                  </a:cubicBezTo>
                  <a:cubicBezTo>
                    <a:pt x="15" y="11"/>
                    <a:pt x="15" y="11"/>
                    <a:pt x="15" y="11"/>
                  </a:cubicBezTo>
                  <a:lnTo>
                    <a:pt x="26" y="11"/>
                  </a:lnTo>
                  <a:close/>
                  <a:moveTo>
                    <a:pt x="26" y="23"/>
                  </a:moveTo>
                  <a:cubicBezTo>
                    <a:pt x="27" y="23"/>
                    <a:pt x="29" y="23"/>
                    <a:pt x="30" y="22"/>
                  </a:cubicBezTo>
                  <a:cubicBezTo>
                    <a:pt x="31" y="22"/>
                    <a:pt x="31" y="21"/>
                    <a:pt x="31" y="19"/>
                  </a:cubicBezTo>
                  <a:cubicBezTo>
                    <a:pt x="31" y="18"/>
                    <a:pt x="31" y="18"/>
                    <a:pt x="31" y="17"/>
                  </a:cubicBezTo>
                  <a:cubicBezTo>
                    <a:pt x="30" y="17"/>
                    <a:pt x="30" y="16"/>
                    <a:pt x="29" y="16"/>
                  </a:cubicBezTo>
                  <a:cubicBezTo>
                    <a:pt x="29" y="16"/>
                    <a:pt x="28" y="16"/>
                    <a:pt x="27" y="16"/>
                  </a:cubicBezTo>
                  <a:cubicBezTo>
                    <a:pt x="27" y="16"/>
                    <a:pt x="26" y="16"/>
                    <a:pt x="25" y="16"/>
                  </a:cubicBezTo>
                  <a:cubicBezTo>
                    <a:pt x="21" y="16"/>
                    <a:pt x="21" y="16"/>
                    <a:pt x="21" y="16"/>
                  </a:cubicBezTo>
                  <a:cubicBezTo>
                    <a:pt x="21" y="23"/>
                    <a:pt x="21" y="23"/>
                    <a:pt x="21" y="23"/>
                  </a:cubicBezTo>
                  <a:lnTo>
                    <a:pt x="26" y="23"/>
                  </a:lnTo>
                  <a:close/>
                </a:path>
              </a:pathLst>
            </a:custGeom>
            <a:solidFill>
              <a:schemeClr val="bg1"/>
            </a:solidFill>
            <a:ln>
              <a:noFill/>
            </a:ln>
          </p:spPr>
          <p:txBody>
            <a:bodyPr/>
            <a:lstStyle/>
            <a:p>
              <a:pPr defTabSz="1630242">
                <a:defRPr/>
              </a:pPr>
              <a:endParaRPr lang="en-US">
                <a:solidFill>
                  <a:srgbClr val="000000"/>
                </a:solidFill>
                <a:latin typeface="Arial"/>
                <a:cs typeface="Arial" pitchFamily="34" charset="0"/>
              </a:endParaRPr>
            </a:p>
          </p:txBody>
        </p:sp>
      </p:grpSp>
      <p:sp>
        <p:nvSpPr>
          <p:cNvPr id="43" name="Slide Number Placeholder 4"/>
          <p:cNvSpPr>
            <a:spLocks noGrp="1"/>
          </p:cNvSpPr>
          <p:nvPr userDrawn="1">
            <p:ph type="sldNum" sz="quarter" idx="10"/>
          </p:nvPr>
        </p:nvSpPr>
        <p:spPr>
          <a:xfrm>
            <a:off x="383458" y="9602349"/>
            <a:ext cx="722671" cy="548279"/>
          </a:xfrm>
        </p:spPr>
        <p:txBody>
          <a:bodyPr/>
          <a:lstStyle/>
          <a:p>
            <a:pPr>
              <a:defRPr/>
            </a:pPr>
            <a:fld id="{162E4A84-A8F2-424A-AAF2-679D4EB18637}" type="slidenum">
              <a:rPr lang="en-US" smtClean="0"/>
              <a:pPr>
                <a:defRPr/>
              </a:pPr>
              <a:t>‹#›</a:t>
            </a:fld>
            <a:endParaRPr lang="en-US"/>
          </a:p>
        </p:txBody>
      </p:sp>
      <p:sp>
        <p:nvSpPr>
          <p:cNvPr id="47" name="Title 8"/>
          <p:cNvSpPr>
            <a:spLocks noGrp="1"/>
          </p:cNvSpPr>
          <p:nvPr userDrawn="1">
            <p:ph type="title" hasCustomPrompt="1"/>
          </p:nvPr>
        </p:nvSpPr>
        <p:spPr>
          <a:xfrm>
            <a:off x="1496158" y="2766069"/>
            <a:ext cx="9240876" cy="7033496"/>
          </a:xfrm>
          <a:prstGeom prst="rect">
            <a:avLst/>
          </a:prstGeom>
          <a:noFill/>
          <a:ln w="9525">
            <a:noFill/>
            <a:miter lim="800000"/>
            <a:headEnd/>
            <a:tailEnd/>
          </a:ln>
        </p:spPr>
        <p:txBody>
          <a:bodyPr vert="horz" wrap="square" lIns="720360" tIns="720360" rIns="720360" bIns="720360" numCol="1" rtlCol="0" anchor="t" anchorCtr="0" compatLnSpc="1">
            <a:prstTxWarp prst="textNoShape">
              <a:avLst/>
            </a:prstTxWarp>
            <a:noAutofit/>
          </a:bodyPr>
          <a:lstStyle>
            <a:lvl1pPr marL="0" marR="0" indent="0" algn="l" defTabSz="1829714" rtl="0" eaLnBrk="0" fontAlgn="base" latinLnBrk="0" hangingPunct="0">
              <a:lnSpc>
                <a:spcPts val="9600"/>
              </a:lnSpc>
              <a:spcBef>
                <a:spcPts val="0"/>
              </a:spcBef>
              <a:spcAft>
                <a:spcPct val="0"/>
              </a:spcAft>
              <a:buNone/>
              <a:tabLst/>
              <a:defRPr lang="en-US" sz="7200" b="0" kern="1200" cap="none" spc="0" baseline="0" dirty="0" smtClean="0">
                <a:solidFill>
                  <a:schemeClr val="bg1"/>
                </a:solidFill>
                <a:latin typeface="Arial" panose="020B0604020202020204" pitchFamily="34" charset="0"/>
                <a:ea typeface="+mn-ea"/>
                <a:cs typeface="Arial" panose="020B0604020202020204" pitchFamily="34" charset="0"/>
              </a:defRPr>
            </a:lvl1pPr>
          </a:lstStyle>
          <a:p>
            <a:pPr marL="0" marR="0" lvl="0" indent="0" algn="l" defTabSz="1829714" rtl="0" eaLnBrk="0" fontAlgn="base" latinLnBrk="0" hangingPunct="0">
              <a:lnSpc>
                <a:spcPct val="75000"/>
              </a:lnSpc>
              <a:spcBef>
                <a:spcPts val="0"/>
              </a:spcBef>
              <a:spcAft>
                <a:spcPct val="0"/>
              </a:spcAft>
              <a:buNone/>
              <a:tabLst/>
              <a:defRPr/>
            </a:pPr>
            <a:r>
              <a:rPr lang="en-US"/>
              <a:t>Click to edit text of divider or messaging slides</a:t>
            </a:r>
          </a:p>
        </p:txBody>
      </p:sp>
    </p:spTree>
    <p:extLst>
      <p:ext uri="{BB962C8B-B14F-4D97-AF65-F5344CB8AC3E}">
        <p14:creationId xmlns:p14="http://schemas.microsoft.com/office/powerpoint/2010/main" val="1599663688"/>
      </p:ext>
    </p:extLst>
  </p:cSld>
  <p:clrMapOvr>
    <a:masterClrMapping/>
  </p:clrMapOvr>
  <p:transition spd="slow">
    <p:cove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5_Custom Layout">
    <p:bg>
      <p:bgPr>
        <a:solidFill>
          <a:schemeClr val="bg1"/>
        </a:solidFill>
        <a:effectLst/>
      </p:bgPr>
    </p:bg>
    <p:spTree>
      <p:nvGrpSpPr>
        <p:cNvPr id="1" name=""/>
        <p:cNvGrpSpPr/>
        <p:nvPr/>
      </p:nvGrpSpPr>
      <p:grpSpPr>
        <a:xfrm>
          <a:off x="0" y="0"/>
          <a:ext cx="0" cy="0"/>
          <a:chOff x="0" y="0"/>
          <a:chExt cx="0" cy="0"/>
        </a:xfrm>
      </p:grpSpPr>
      <p:pic>
        <p:nvPicPr>
          <p:cNvPr id="30" name="Picture 29"/>
          <p:cNvPicPr>
            <a:picLocks noChangeAspect="1"/>
          </p:cNvPicPr>
          <p:nvPr userDrawn="1"/>
        </p:nvPicPr>
        <p:blipFill rotWithShape="1">
          <a:blip r:embed="rId2">
            <a:extLst>
              <a:ext uri="{28A0092B-C50C-407E-A947-70E740481C1C}">
                <a14:useLocalDpi xmlns:a14="http://schemas.microsoft.com/office/drawing/2010/main" val="0"/>
              </a:ext>
            </a:extLst>
          </a:blip>
          <a:srcRect r="8823" b="8823"/>
          <a:stretch/>
        </p:blipFill>
        <p:spPr>
          <a:xfrm>
            <a:off x="1586" y="5555"/>
            <a:ext cx="18297879" cy="10292557"/>
          </a:xfrm>
          <a:prstGeom prst="rect">
            <a:avLst/>
          </a:prstGeom>
        </p:spPr>
      </p:pic>
      <p:sp>
        <p:nvSpPr>
          <p:cNvPr id="31" name="Freeform 30"/>
          <p:cNvSpPr>
            <a:spLocks/>
          </p:cNvSpPr>
          <p:nvPr userDrawn="1"/>
        </p:nvSpPr>
        <p:spPr bwMode="auto">
          <a:xfrm>
            <a:off x="587375" y="2540000"/>
            <a:ext cx="3689350" cy="7761288"/>
          </a:xfrm>
          <a:custGeom>
            <a:avLst/>
            <a:gdLst>
              <a:gd name="T0" fmla="*/ 0 w 960"/>
              <a:gd name="T1" fmla="*/ 0 h 2020"/>
              <a:gd name="T2" fmla="*/ 0 w 960"/>
              <a:gd name="T3" fmla="*/ 2020 h 2020"/>
              <a:gd name="T4" fmla="*/ 960 w 960"/>
              <a:gd name="T5" fmla="*/ 2020 h 2020"/>
              <a:gd name="T6" fmla="*/ 0 w 960"/>
              <a:gd name="T7" fmla="*/ 0 h 2020"/>
            </a:gdLst>
            <a:ahLst/>
            <a:cxnLst>
              <a:cxn ang="0">
                <a:pos x="T0" y="T1"/>
              </a:cxn>
              <a:cxn ang="0">
                <a:pos x="T2" y="T3"/>
              </a:cxn>
              <a:cxn ang="0">
                <a:pos x="T4" y="T5"/>
              </a:cxn>
              <a:cxn ang="0">
                <a:pos x="T6" y="T7"/>
              </a:cxn>
            </a:cxnLst>
            <a:rect l="0" t="0" r="r" b="b"/>
            <a:pathLst>
              <a:path w="960" h="2020">
                <a:moveTo>
                  <a:pt x="0" y="0"/>
                </a:moveTo>
                <a:cubicBezTo>
                  <a:pt x="0" y="2020"/>
                  <a:pt x="0" y="2020"/>
                  <a:pt x="0" y="2020"/>
                </a:cubicBezTo>
                <a:cubicBezTo>
                  <a:pt x="960" y="2020"/>
                  <a:pt x="960" y="2020"/>
                  <a:pt x="960" y="2020"/>
                </a:cubicBezTo>
                <a:cubicBezTo>
                  <a:pt x="859" y="1209"/>
                  <a:pt x="506" y="533"/>
                  <a:pt x="0" y="0"/>
                </a:cubicBezTo>
              </a:path>
            </a:pathLst>
          </a:custGeom>
          <a:solidFill>
            <a:schemeClr val="accent2">
              <a:lumMod val="75000"/>
              <a:alpha val="78000"/>
            </a:schemeClr>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49" name="Freeform 48"/>
          <p:cNvSpPr/>
          <p:nvPr userDrawn="1"/>
        </p:nvSpPr>
        <p:spPr>
          <a:xfrm>
            <a:off x="587375" y="-7938"/>
            <a:ext cx="10460038" cy="10309226"/>
          </a:xfrm>
          <a:custGeom>
            <a:avLst/>
            <a:gdLst>
              <a:gd name="connsiteX0" fmla="*/ 0 w 10460038"/>
              <a:gd name="connsiteY0" fmla="*/ 0 h 10309226"/>
              <a:gd name="connsiteX1" fmla="*/ 10460038 w 10460038"/>
              <a:gd name="connsiteY1" fmla="*/ 0 h 10309226"/>
              <a:gd name="connsiteX2" fmla="*/ 10460038 w 10460038"/>
              <a:gd name="connsiteY2" fmla="*/ 163653 h 10309226"/>
              <a:gd name="connsiteX3" fmla="*/ 10460038 w 10460038"/>
              <a:gd name="connsiteY3" fmla="*/ 10309226 h 10309226"/>
              <a:gd name="connsiteX4" fmla="*/ 3689066 w 10460038"/>
              <a:gd name="connsiteY4" fmla="*/ 10309226 h 10309226"/>
              <a:gd name="connsiteX5" fmla="*/ 0 w 10460038"/>
              <a:gd name="connsiteY5" fmla="*/ 2548268 h 10309226"/>
              <a:gd name="connsiteX6" fmla="*/ 0 w 10460038"/>
              <a:gd name="connsiteY6" fmla="*/ 83277 h 10309226"/>
              <a:gd name="connsiteX7" fmla="*/ 0 w 10460038"/>
              <a:gd name="connsiteY7" fmla="*/ 0 h 10309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60038" h="10309226">
                <a:moveTo>
                  <a:pt x="0" y="0"/>
                </a:moveTo>
                <a:lnTo>
                  <a:pt x="10460038" y="0"/>
                </a:lnTo>
                <a:lnTo>
                  <a:pt x="10460038" y="163653"/>
                </a:lnTo>
                <a:cubicBezTo>
                  <a:pt x="10460038" y="1355819"/>
                  <a:pt x="10460038" y="4080769"/>
                  <a:pt x="10460038" y="10309226"/>
                </a:cubicBezTo>
                <a:cubicBezTo>
                  <a:pt x="10460038" y="10309226"/>
                  <a:pt x="10460038" y="10309226"/>
                  <a:pt x="3689066" y="10309226"/>
                </a:cubicBezTo>
                <a:cubicBezTo>
                  <a:pt x="3300945" y="7193317"/>
                  <a:pt x="1944445" y="4596085"/>
                  <a:pt x="0" y="2548268"/>
                </a:cubicBezTo>
                <a:cubicBezTo>
                  <a:pt x="0" y="2548268"/>
                  <a:pt x="0" y="2548268"/>
                  <a:pt x="0" y="83277"/>
                </a:cubicBezTo>
                <a:lnTo>
                  <a:pt x="0" y="0"/>
                </a:lnTo>
                <a:close/>
              </a:path>
            </a:pathLst>
          </a:custGeom>
          <a:solidFill>
            <a:schemeClr val="accent2">
              <a:alpha val="79000"/>
            </a:schemeClr>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50" name="Freeform 49"/>
          <p:cNvSpPr/>
          <p:nvPr userDrawn="1"/>
        </p:nvSpPr>
        <p:spPr>
          <a:xfrm>
            <a:off x="1" y="1951698"/>
            <a:ext cx="587375" cy="8349590"/>
          </a:xfrm>
          <a:custGeom>
            <a:avLst/>
            <a:gdLst>
              <a:gd name="connsiteX0" fmla="*/ 0 w 587375"/>
              <a:gd name="connsiteY0" fmla="*/ 0 h 8349590"/>
              <a:gd name="connsiteX1" fmla="*/ 23766 w 587375"/>
              <a:gd name="connsiteY1" fmla="*/ 21977 h 8349590"/>
              <a:gd name="connsiteX2" fmla="*/ 587375 w 587375"/>
              <a:gd name="connsiteY2" fmla="*/ 587782 h 8349590"/>
              <a:gd name="connsiteX3" fmla="*/ 587375 w 587375"/>
              <a:gd name="connsiteY3" fmla="*/ 8349590 h 8349590"/>
              <a:gd name="connsiteX4" fmla="*/ 98475 w 587375"/>
              <a:gd name="connsiteY4" fmla="*/ 8349590 h 8349590"/>
              <a:gd name="connsiteX5" fmla="*/ 0 w 587375"/>
              <a:gd name="connsiteY5" fmla="*/ 8349590 h 8349590"/>
              <a:gd name="connsiteX6" fmla="*/ 0 w 587375"/>
              <a:gd name="connsiteY6" fmla="*/ 0 h 8349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7375" h="8349590">
                <a:moveTo>
                  <a:pt x="0" y="0"/>
                </a:moveTo>
                <a:lnTo>
                  <a:pt x="23766" y="21977"/>
                </a:lnTo>
                <a:cubicBezTo>
                  <a:pt x="217072" y="205455"/>
                  <a:pt x="405102" y="393737"/>
                  <a:pt x="587375" y="587782"/>
                </a:cubicBezTo>
                <a:cubicBezTo>
                  <a:pt x="587375" y="587782"/>
                  <a:pt x="587375" y="587782"/>
                  <a:pt x="587375" y="8349590"/>
                </a:cubicBezTo>
                <a:cubicBezTo>
                  <a:pt x="587375" y="8349590"/>
                  <a:pt x="587375" y="8349590"/>
                  <a:pt x="98475" y="8349590"/>
                </a:cubicBezTo>
                <a:lnTo>
                  <a:pt x="0" y="8349590"/>
                </a:lnTo>
                <a:lnTo>
                  <a:pt x="0" y="0"/>
                </a:lnTo>
                <a:close/>
              </a:path>
            </a:pathLst>
          </a:custGeom>
          <a:solidFill>
            <a:schemeClr val="tx1">
              <a:lumMod val="60000"/>
              <a:lumOff val="40000"/>
              <a:alpha val="67059"/>
            </a:schemeClr>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9" name="Freeform 6"/>
          <p:cNvSpPr>
            <a:spLocks/>
          </p:cNvSpPr>
          <p:nvPr userDrawn="1"/>
        </p:nvSpPr>
        <p:spPr bwMode="auto">
          <a:xfrm>
            <a:off x="1154113" y="-7938"/>
            <a:ext cx="9320213" cy="10312400"/>
          </a:xfrm>
          <a:custGeom>
            <a:avLst/>
            <a:gdLst>
              <a:gd name="T0" fmla="*/ 5871 w 5871"/>
              <a:gd name="T1" fmla="*/ 6496 h 6496"/>
              <a:gd name="T2" fmla="*/ 5871 w 5871"/>
              <a:gd name="T3" fmla="*/ 0 h 6496"/>
              <a:gd name="T4" fmla="*/ 1623 w 5871"/>
              <a:gd name="T5" fmla="*/ 0 h 6496"/>
              <a:gd name="T6" fmla="*/ 0 w 5871"/>
              <a:gd name="T7" fmla="*/ 5131 h 6496"/>
              <a:gd name="T8" fmla="*/ 0 w 5871"/>
              <a:gd name="T9" fmla="*/ 6496 h 6496"/>
              <a:gd name="T10" fmla="*/ 5871 w 5871"/>
              <a:gd name="T11" fmla="*/ 6496 h 6496"/>
            </a:gdLst>
            <a:ahLst/>
            <a:cxnLst>
              <a:cxn ang="0">
                <a:pos x="T0" y="T1"/>
              </a:cxn>
              <a:cxn ang="0">
                <a:pos x="T2" y="T3"/>
              </a:cxn>
              <a:cxn ang="0">
                <a:pos x="T4" y="T5"/>
              </a:cxn>
              <a:cxn ang="0">
                <a:pos x="T6" y="T7"/>
              </a:cxn>
              <a:cxn ang="0">
                <a:pos x="T8" y="T9"/>
              </a:cxn>
              <a:cxn ang="0">
                <a:pos x="T10" y="T11"/>
              </a:cxn>
            </a:cxnLst>
            <a:rect l="0" t="0" r="r" b="b"/>
            <a:pathLst>
              <a:path w="5871" h="6496">
                <a:moveTo>
                  <a:pt x="5871" y="6496"/>
                </a:moveTo>
                <a:lnTo>
                  <a:pt x="5871" y="0"/>
                </a:lnTo>
                <a:lnTo>
                  <a:pt x="1623" y="0"/>
                </a:lnTo>
                <a:lnTo>
                  <a:pt x="0" y="5131"/>
                </a:lnTo>
                <a:lnTo>
                  <a:pt x="0" y="6496"/>
                </a:lnTo>
                <a:lnTo>
                  <a:pt x="5871" y="649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6"/>
          <p:cNvSpPr>
            <a:spLocks/>
          </p:cNvSpPr>
          <p:nvPr userDrawn="1"/>
        </p:nvSpPr>
        <p:spPr bwMode="auto">
          <a:xfrm>
            <a:off x="460939" y="-7938"/>
            <a:ext cx="9320213" cy="10312400"/>
          </a:xfrm>
          <a:custGeom>
            <a:avLst/>
            <a:gdLst>
              <a:gd name="T0" fmla="*/ 5871 w 5871"/>
              <a:gd name="T1" fmla="*/ 6496 h 6496"/>
              <a:gd name="T2" fmla="*/ 5871 w 5871"/>
              <a:gd name="T3" fmla="*/ 0 h 6496"/>
              <a:gd name="T4" fmla="*/ 1623 w 5871"/>
              <a:gd name="T5" fmla="*/ 0 h 6496"/>
              <a:gd name="T6" fmla="*/ 0 w 5871"/>
              <a:gd name="T7" fmla="*/ 5131 h 6496"/>
              <a:gd name="T8" fmla="*/ 0 w 5871"/>
              <a:gd name="T9" fmla="*/ 6496 h 6496"/>
              <a:gd name="T10" fmla="*/ 5871 w 5871"/>
              <a:gd name="T11" fmla="*/ 6496 h 6496"/>
            </a:gdLst>
            <a:ahLst/>
            <a:cxnLst>
              <a:cxn ang="0">
                <a:pos x="T0" y="T1"/>
              </a:cxn>
              <a:cxn ang="0">
                <a:pos x="T2" y="T3"/>
              </a:cxn>
              <a:cxn ang="0">
                <a:pos x="T4" y="T5"/>
              </a:cxn>
              <a:cxn ang="0">
                <a:pos x="T6" y="T7"/>
              </a:cxn>
              <a:cxn ang="0">
                <a:pos x="T8" y="T9"/>
              </a:cxn>
              <a:cxn ang="0">
                <a:pos x="T10" y="T11"/>
              </a:cxn>
            </a:cxnLst>
            <a:rect l="0" t="0" r="r" b="b"/>
            <a:pathLst>
              <a:path w="5871" h="6496">
                <a:moveTo>
                  <a:pt x="5871" y="6496"/>
                </a:moveTo>
                <a:lnTo>
                  <a:pt x="5871" y="0"/>
                </a:lnTo>
                <a:lnTo>
                  <a:pt x="1623" y="0"/>
                </a:lnTo>
                <a:lnTo>
                  <a:pt x="0" y="5131"/>
                </a:lnTo>
                <a:lnTo>
                  <a:pt x="0" y="6496"/>
                </a:lnTo>
                <a:lnTo>
                  <a:pt x="5871" y="649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 name="AutoShape 3"/>
          <p:cNvSpPr>
            <a:spLocks noChangeAspect="1" noChangeArrowheads="1" noTextEdit="1"/>
          </p:cNvSpPr>
          <p:nvPr userDrawn="1"/>
        </p:nvSpPr>
        <p:spPr bwMode="auto">
          <a:xfrm>
            <a:off x="0" y="0"/>
            <a:ext cx="11039475" cy="1029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Freeform 6"/>
          <p:cNvSpPr>
            <a:spLocks/>
          </p:cNvSpPr>
          <p:nvPr userDrawn="1"/>
        </p:nvSpPr>
        <p:spPr bwMode="auto">
          <a:xfrm>
            <a:off x="584200" y="3175"/>
            <a:ext cx="10455275" cy="10298113"/>
          </a:xfrm>
          <a:custGeom>
            <a:avLst/>
            <a:gdLst>
              <a:gd name="T0" fmla="*/ 6586 w 6586"/>
              <a:gd name="T1" fmla="*/ 0 h 6487"/>
              <a:gd name="T2" fmla="*/ 1820 w 6586"/>
              <a:gd name="T3" fmla="*/ 0 h 6487"/>
              <a:gd name="T4" fmla="*/ 1794 w 6586"/>
              <a:gd name="T5" fmla="*/ 78 h 6487"/>
              <a:gd name="T6" fmla="*/ 0 w 6586"/>
              <a:gd name="T7" fmla="*/ 5124 h 6487"/>
              <a:gd name="T8" fmla="*/ 0 w 6586"/>
              <a:gd name="T9" fmla="*/ 5122 h 6487"/>
              <a:gd name="T10" fmla="*/ 0 w 6586"/>
              <a:gd name="T11" fmla="*/ 5124 h 6487"/>
              <a:gd name="T12" fmla="*/ 0 w 6586"/>
              <a:gd name="T13" fmla="*/ 5124 h 6487"/>
              <a:gd name="T14" fmla="*/ 0 w 6586"/>
              <a:gd name="T15" fmla="*/ 6487 h 6487"/>
              <a:gd name="T16" fmla="*/ 6586 w 6586"/>
              <a:gd name="T17" fmla="*/ 6487 h 6487"/>
              <a:gd name="T18" fmla="*/ 6586 w 6586"/>
              <a:gd name="T19" fmla="*/ 0 h 6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86" h="6487">
                <a:moveTo>
                  <a:pt x="6586" y="0"/>
                </a:moveTo>
                <a:lnTo>
                  <a:pt x="1820" y="0"/>
                </a:lnTo>
                <a:lnTo>
                  <a:pt x="1794" y="78"/>
                </a:lnTo>
                <a:lnTo>
                  <a:pt x="0" y="5124"/>
                </a:lnTo>
                <a:lnTo>
                  <a:pt x="0" y="5122"/>
                </a:lnTo>
                <a:lnTo>
                  <a:pt x="0" y="5124"/>
                </a:lnTo>
                <a:lnTo>
                  <a:pt x="0" y="5124"/>
                </a:lnTo>
                <a:lnTo>
                  <a:pt x="0" y="6487"/>
                </a:lnTo>
                <a:lnTo>
                  <a:pt x="6586" y="6487"/>
                </a:lnTo>
                <a:lnTo>
                  <a:pt x="658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2"/>
          <p:cNvSpPr>
            <a:spLocks/>
          </p:cNvSpPr>
          <p:nvPr userDrawn="1"/>
        </p:nvSpPr>
        <p:spPr bwMode="auto">
          <a:xfrm>
            <a:off x="-3175" y="3175"/>
            <a:ext cx="587375" cy="9783763"/>
          </a:xfrm>
          <a:custGeom>
            <a:avLst/>
            <a:gdLst>
              <a:gd name="T0" fmla="*/ 370 w 370"/>
              <a:gd name="T1" fmla="*/ 0 h 6163"/>
              <a:gd name="T2" fmla="*/ 0 w 370"/>
              <a:gd name="T3" fmla="*/ 0 h 6163"/>
              <a:gd name="T4" fmla="*/ 0 w 370"/>
              <a:gd name="T5" fmla="*/ 6163 h 6163"/>
              <a:gd name="T6" fmla="*/ 370 w 370"/>
              <a:gd name="T7" fmla="*/ 5124 h 6163"/>
              <a:gd name="T8" fmla="*/ 370 w 370"/>
              <a:gd name="T9" fmla="*/ 5124 h 6163"/>
              <a:gd name="T10" fmla="*/ 370 w 370"/>
              <a:gd name="T11" fmla="*/ 0 h 6163"/>
            </a:gdLst>
            <a:ahLst/>
            <a:cxnLst>
              <a:cxn ang="0">
                <a:pos x="T0" y="T1"/>
              </a:cxn>
              <a:cxn ang="0">
                <a:pos x="T2" y="T3"/>
              </a:cxn>
              <a:cxn ang="0">
                <a:pos x="T4" y="T5"/>
              </a:cxn>
              <a:cxn ang="0">
                <a:pos x="T6" y="T7"/>
              </a:cxn>
              <a:cxn ang="0">
                <a:pos x="T8" y="T9"/>
              </a:cxn>
              <a:cxn ang="0">
                <a:pos x="T10" y="T11"/>
              </a:cxn>
            </a:cxnLst>
            <a:rect l="0" t="0" r="r" b="b"/>
            <a:pathLst>
              <a:path w="370" h="6163">
                <a:moveTo>
                  <a:pt x="370" y="0"/>
                </a:moveTo>
                <a:lnTo>
                  <a:pt x="0" y="0"/>
                </a:lnTo>
                <a:lnTo>
                  <a:pt x="0" y="6163"/>
                </a:lnTo>
                <a:lnTo>
                  <a:pt x="370" y="5124"/>
                </a:lnTo>
                <a:lnTo>
                  <a:pt x="370" y="5124"/>
                </a:lnTo>
                <a:lnTo>
                  <a:pt x="37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32" name="Group 31"/>
          <p:cNvGrpSpPr/>
          <p:nvPr userDrawn="1"/>
        </p:nvGrpSpPr>
        <p:grpSpPr>
          <a:xfrm>
            <a:off x="17092245" y="9730154"/>
            <a:ext cx="911710" cy="356946"/>
            <a:chOff x="6790450" y="359210"/>
            <a:chExt cx="2176366" cy="787582"/>
          </a:xfrm>
        </p:grpSpPr>
        <p:sp>
          <p:nvSpPr>
            <p:cNvPr id="33" name="Freeform 8"/>
            <p:cNvSpPr>
              <a:spLocks/>
            </p:cNvSpPr>
            <p:nvPr userDrawn="1"/>
          </p:nvSpPr>
          <p:spPr bwMode="auto">
            <a:xfrm>
              <a:off x="8323524" y="371234"/>
              <a:ext cx="456916" cy="757520"/>
            </a:xfrm>
            <a:custGeom>
              <a:avLst/>
              <a:gdLst>
                <a:gd name="T0" fmla="*/ 0 w 332"/>
                <a:gd name="T1" fmla="*/ 0 h 551"/>
                <a:gd name="T2" fmla="*/ 834380475 w 332"/>
                <a:gd name="T3" fmla="*/ 0 h 551"/>
                <a:gd name="T4" fmla="*/ 834380475 w 332"/>
                <a:gd name="T5" fmla="*/ 326553043 h 551"/>
                <a:gd name="T6" fmla="*/ 331741635 w 332"/>
                <a:gd name="T7" fmla="*/ 326553043 h 551"/>
                <a:gd name="T8" fmla="*/ 331741635 w 332"/>
                <a:gd name="T9" fmla="*/ 530021499 h 551"/>
                <a:gd name="T10" fmla="*/ 743905484 w 332"/>
                <a:gd name="T11" fmla="*/ 530021499 h 551"/>
                <a:gd name="T12" fmla="*/ 743905484 w 332"/>
                <a:gd name="T13" fmla="*/ 851550649 h 551"/>
                <a:gd name="T14" fmla="*/ 331741635 w 332"/>
                <a:gd name="T15" fmla="*/ 851550649 h 551"/>
                <a:gd name="T16" fmla="*/ 331741635 w 332"/>
                <a:gd name="T17" fmla="*/ 1062554154 h 551"/>
                <a:gd name="T18" fmla="*/ 834380475 w 332"/>
                <a:gd name="T19" fmla="*/ 1062554154 h 551"/>
                <a:gd name="T20" fmla="*/ 834380475 w 332"/>
                <a:gd name="T21" fmla="*/ 1384083304 h 551"/>
                <a:gd name="T22" fmla="*/ 0 w 332"/>
                <a:gd name="T23" fmla="*/ 1384083304 h 551"/>
                <a:gd name="T24" fmla="*/ 0 w 332"/>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32" h="551">
                  <a:moveTo>
                    <a:pt x="0" y="0"/>
                  </a:moveTo>
                  <a:lnTo>
                    <a:pt x="332" y="0"/>
                  </a:lnTo>
                  <a:lnTo>
                    <a:pt x="332" y="130"/>
                  </a:lnTo>
                  <a:lnTo>
                    <a:pt x="132" y="130"/>
                  </a:lnTo>
                  <a:lnTo>
                    <a:pt x="132" y="211"/>
                  </a:lnTo>
                  <a:lnTo>
                    <a:pt x="296" y="211"/>
                  </a:lnTo>
                  <a:lnTo>
                    <a:pt x="296" y="339"/>
                  </a:lnTo>
                  <a:lnTo>
                    <a:pt x="132" y="339"/>
                  </a:lnTo>
                  <a:lnTo>
                    <a:pt x="132" y="423"/>
                  </a:lnTo>
                  <a:lnTo>
                    <a:pt x="332" y="423"/>
                  </a:lnTo>
                  <a:lnTo>
                    <a:pt x="332" y="551"/>
                  </a:lnTo>
                  <a:lnTo>
                    <a:pt x="0" y="551"/>
                  </a:lnTo>
                  <a:lnTo>
                    <a:pt x="0" y="0"/>
                  </a:lnTo>
                  <a:close/>
                </a:path>
              </a:pathLst>
            </a:custGeom>
            <a:solidFill>
              <a:schemeClr val="bg1"/>
            </a:solidFill>
            <a:ln>
              <a:noFill/>
            </a:ln>
          </p:spPr>
          <p:txBody>
            <a:bodyPr/>
            <a:lstStyle/>
            <a:p>
              <a:pPr defTabSz="1630242">
                <a:defRPr/>
              </a:pPr>
              <a:endParaRPr lang="en-US">
                <a:solidFill>
                  <a:srgbClr val="000000"/>
                </a:solidFill>
                <a:latin typeface="Arial"/>
                <a:cs typeface="Arial" pitchFamily="34" charset="0"/>
              </a:endParaRPr>
            </a:p>
          </p:txBody>
        </p:sp>
        <p:sp>
          <p:nvSpPr>
            <p:cNvPr id="34" name="Freeform 9"/>
            <p:cNvSpPr>
              <a:spLocks/>
            </p:cNvSpPr>
            <p:nvPr userDrawn="1"/>
          </p:nvSpPr>
          <p:spPr bwMode="auto">
            <a:xfrm>
              <a:off x="7680235" y="359210"/>
              <a:ext cx="565134" cy="787582"/>
            </a:xfrm>
            <a:custGeom>
              <a:avLst/>
              <a:gdLst>
                <a:gd name="T0" fmla="*/ 1281005241 w 228"/>
                <a:gd name="T1" fmla="*/ 1005742145 h 317"/>
                <a:gd name="T2" fmla="*/ 1158616841 w 228"/>
                <a:gd name="T3" fmla="*/ 695025501 h 317"/>
                <a:gd name="T4" fmla="*/ 946475046 w 228"/>
                <a:gd name="T5" fmla="*/ 605079780 h 317"/>
                <a:gd name="T6" fmla="*/ 693538069 w 228"/>
                <a:gd name="T7" fmla="*/ 801321871 h 317"/>
                <a:gd name="T8" fmla="*/ 611944852 w 228"/>
                <a:gd name="T9" fmla="*/ 1324636972 h 317"/>
                <a:gd name="T10" fmla="*/ 954635223 w 228"/>
                <a:gd name="T11" fmla="*/ 1995130782 h 317"/>
                <a:gd name="T12" fmla="*/ 1281005241 w 228"/>
                <a:gd name="T13" fmla="*/ 1561761402 h 317"/>
                <a:gd name="T14" fmla="*/ 1860312235 w 228"/>
                <a:gd name="T15" fmla="*/ 1561761402 h 317"/>
                <a:gd name="T16" fmla="*/ 1607375258 w 228"/>
                <a:gd name="T17" fmla="*/ 2147483647 h 317"/>
                <a:gd name="T18" fmla="*/ 987270229 w 228"/>
                <a:gd name="T19" fmla="*/ 2147483647 h 317"/>
                <a:gd name="T20" fmla="*/ 465078772 w 228"/>
                <a:gd name="T21" fmla="*/ 2147483647 h 317"/>
                <a:gd name="T22" fmla="*/ 130548577 w 228"/>
                <a:gd name="T23" fmla="*/ 2003308966 h 317"/>
                <a:gd name="T24" fmla="*/ 0 w 228"/>
                <a:gd name="T25" fmla="*/ 1324636972 h 317"/>
                <a:gd name="T26" fmla="*/ 130548577 w 228"/>
                <a:gd name="T27" fmla="*/ 580550948 h 317"/>
                <a:gd name="T28" fmla="*/ 489556452 w 228"/>
                <a:gd name="T29" fmla="*/ 139006244 h 317"/>
                <a:gd name="T30" fmla="*/ 921997366 w 228"/>
                <a:gd name="T31" fmla="*/ 0 h 317"/>
                <a:gd name="T32" fmla="*/ 1615535435 w 228"/>
                <a:gd name="T33" fmla="*/ 302541320 h 317"/>
                <a:gd name="T34" fmla="*/ 1843994732 w 228"/>
                <a:gd name="T35" fmla="*/ 1005742145 h 317"/>
                <a:gd name="T36" fmla="*/ 1281005241 w 228"/>
                <a:gd name="T37" fmla="*/ 1005742145 h 31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28" h="317">
                  <a:moveTo>
                    <a:pt x="157" y="123"/>
                  </a:moveTo>
                  <a:cubicBezTo>
                    <a:pt x="154" y="105"/>
                    <a:pt x="148" y="91"/>
                    <a:pt x="142" y="85"/>
                  </a:cubicBezTo>
                  <a:cubicBezTo>
                    <a:pt x="133" y="78"/>
                    <a:pt x="124" y="74"/>
                    <a:pt x="116" y="74"/>
                  </a:cubicBezTo>
                  <a:cubicBezTo>
                    <a:pt x="102" y="74"/>
                    <a:pt x="91" y="83"/>
                    <a:pt x="85" y="98"/>
                  </a:cubicBezTo>
                  <a:cubicBezTo>
                    <a:pt x="78" y="116"/>
                    <a:pt x="75" y="137"/>
                    <a:pt x="75" y="162"/>
                  </a:cubicBezTo>
                  <a:cubicBezTo>
                    <a:pt x="75" y="216"/>
                    <a:pt x="89" y="244"/>
                    <a:pt x="117" y="244"/>
                  </a:cubicBezTo>
                  <a:cubicBezTo>
                    <a:pt x="139" y="244"/>
                    <a:pt x="153" y="225"/>
                    <a:pt x="157" y="191"/>
                  </a:cubicBezTo>
                  <a:cubicBezTo>
                    <a:pt x="228" y="191"/>
                    <a:pt x="228" y="191"/>
                    <a:pt x="228" y="191"/>
                  </a:cubicBezTo>
                  <a:cubicBezTo>
                    <a:pt x="225" y="229"/>
                    <a:pt x="215" y="260"/>
                    <a:pt x="197" y="283"/>
                  </a:cubicBezTo>
                  <a:cubicBezTo>
                    <a:pt x="178" y="306"/>
                    <a:pt x="151" y="317"/>
                    <a:pt x="121" y="317"/>
                  </a:cubicBezTo>
                  <a:cubicBezTo>
                    <a:pt x="97" y="317"/>
                    <a:pt x="75" y="311"/>
                    <a:pt x="57" y="299"/>
                  </a:cubicBezTo>
                  <a:cubicBezTo>
                    <a:pt x="38" y="287"/>
                    <a:pt x="25" y="269"/>
                    <a:pt x="16" y="245"/>
                  </a:cubicBezTo>
                  <a:cubicBezTo>
                    <a:pt x="6" y="223"/>
                    <a:pt x="0" y="193"/>
                    <a:pt x="0" y="162"/>
                  </a:cubicBezTo>
                  <a:cubicBezTo>
                    <a:pt x="0" y="127"/>
                    <a:pt x="6" y="96"/>
                    <a:pt x="16" y="71"/>
                  </a:cubicBezTo>
                  <a:cubicBezTo>
                    <a:pt x="28" y="47"/>
                    <a:pt x="43" y="28"/>
                    <a:pt x="60" y="17"/>
                  </a:cubicBezTo>
                  <a:cubicBezTo>
                    <a:pt x="77" y="7"/>
                    <a:pt x="96" y="0"/>
                    <a:pt x="113" y="0"/>
                  </a:cubicBezTo>
                  <a:cubicBezTo>
                    <a:pt x="152" y="1"/>
                    <a:pt x="182" y="15"/>
                    <a:pt x="198" y="37"/>
                  </a:cubicBezTo>
                  <a:cubicBezTo>
                    <a:pt x="214" y="61"/>
                    <a:pt x="224" y="90"/>
                    <a:pt x="226" y="123"/>
                  </a:cubicBezTo>
                  <a:lnTo>
                    <a:pt x="157" y="123"/>
                  </a:lnTo>
                  <a:close/>
                </a:path>
              </a:pathLst>
            </a:custGeom>
            <a:solidFill>
              <a:schemeClr val="bg1"/>
            </a:solidFill>
            <a:ln>
              <a:noFill/>
            </a:ln>
          </p:spPr>
          <p:txBody>
            <a:bodyPr/>
            <a:lstStyle/>
            <a:p>
              <a:pPr defTabSz="1630242">
                <a:defRPr/>
              </a:pPr>
              <a:endParaRPr lang="en-US">
                <a:solidFill>
                  <a:srgbClr val="000000"/>
                </a:solidFill>
                <a:latin typeface="Arial"/>
                <a:cs typeface="Arial" pitchFamily="34" charset="0"/>
              </a:endParaRPr>
            </a:p>
          </p:txBody>
        </p:sp>
        <p:sp>
          <p:nvSpPr>
            <p:cNvPr id="35" name="Rectangle 10"/>
            <p:cNvSpPr>
              <a:spLocks noChangeArrowheads="1"/>
            </p:cNvSpPr>
            <p:nvPr userDrawn="1"/>
          </p:nvSpPr>
          <p:spPr bwMode="auto">
            <a:xfrm>
              <a:off x="7427729" y="371234"/>
              <a:ext cx="186372" cy="757520"/>
            </a:xfrm>
            <a:prstGeom prst="rect">
              <a:avLst/>
            </a:prstGeom>
            <a:solidFill>
              <a:schemeClr val="bg1"/>
            </a:solidFill>
            <a:ln>
              <a:noFill/>
            </a:ln>
          </p:spPr>
          <p:txBody>
            <a:bodyPr/>
            <a:lstStyle/>
            <a:p>
              <a:pPr defTabSz="1630242">
                <a:defRPr/>
              </a:pPr>
              <a:endParaRPr lang="en-US">
                <a:solidFill>
                  <a:srgbClr val="000000"/>
                </a:solidFill>
                <a:latin typeface="Arial"/>
                <a:cs typeface="Arial" pitchFamily="34" charset="0"/>
              </a:endParaRPr>
            </a:p>
          </p:txBody>
        </p:sp>
        <p:sp>
          <p:nvSpPr>
            <p:cNvPr id="36" name="Freeform 11"/>
            <p:cNvSpPr>
              <a:spLocks/>
            </p:cNvSpPr>
            <p:nvPr userDrawn="1"/>
          </p:nvSpPr>
          <p:spPr bwMode="auto">
            <a:xfrm>
              <a:off x="6790450" y="371234"/>
              <a:ext cx="535071" cy="757520"/>
            </a:xfrm>
            <a:custGeom>
              <a:avLst/>
              <a:gdLst>
                <a:gd name="T0" fmla="*/ 0 w 386"/>
                <a:gd name="T1" fmla="*/ 0 h 551"/>
                <a:gd name="T2" fmla="*/ 301231077 w 386"/>
                <a:gd name="T3" fmla="*/ 0 h 551"/>
                <a:gd name="T4" fmla="*/ 655619642 w 386"/>
                <a:gd name="T5" fmla="*/ 766144469 h 551"/>
                <a:gd name="T6" fmla="*/ 655619642 w 386"/>
                <a:gd name="T7" fmla="*/ 462198153 h 551"/>
                <a:gd name="T8" fmla="*/ 655619642 w 386"/>
                <a:gd name="T9" fmla="*/ 0 h 551"/>
                <a:gd name="T10" fmla="*/ 977099900 w 386"/>
                <a:gd name="T11" fmla="*/ 0 h 551"/>
                <a:gd name="T12" fmla="*/ 977099900 w 386"/>
                <a:gd name="T13" fmla="*/ 1384083304 h 551"/>
                <a:gd name="T14" fmla="*/ 660682336 w 386"/>
                <a:gd name="T15" fmla="*/ 1384083304 h 551"/>
                <a:gd name="T16" fmla="*/ 313887015 w 386"/>
                <a:gd name="T17" fmla="*/ 638034407 h 551"/>
                <a:gd name="T18" fmla="*/ 313887015 w 386"/>
                <a:gd name="T19" fmla="*/ 959563557 h 551"/>
                <a:gd name="T20" fmla="*/ 313887015 w 386"/>
                <a:gd name="T21" fmla="*/ 1384083304 h 551"/>
                <a:gd name="T22" fmla="*/ 0 w 386"/>
                <a:gd name="T23" fmla="*/ 1384083304 h 551"/>
                <a:gd name="T24" fmla="*/ 0 w 386"/>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86" h="551">
                  <a:moveTo>
                    <a:pt x="0" y="0"/>
                  </a:moveTo>
                  <a:lnTo>
                    <a:pt x="119" y="0"/>
                  </a:lnTo>
                  <a:lnTo>
                    <a:pt x="259" y="305"/>
                  </a:lnTo>
                  <a:lnTo>
                    <a:pt x="259" y="184"/>
                  </a:lnTo>
                  <a:lnTo>
                    <a:pt x="259" y="0"/>
                  </a:lnTo>
                  <a:lnTo>
                    <a:pt x="386" y="0"/>
                  </a:lnTo>
                  <a:lnTo>
                    <a:pt x="386" y="551"/>
                  </a:lnTo>
                  <a:lnTo>
                    <a:pt x="261" y="551"/>
                  </a:lnTo>
                  <a:lnTo>
                    <a:pt x="124" y="254"/>
                  </a:lnTo>
                  <a:lnTo>
                    <a:pt x="124" y="382"/>
                  </a:lnTo>
                  <a:lnTo>
                    <a:pt x="124" y="551"/>
                  </a:lnTo>
                  <a:lnTo>
                    <a:pt x="0" y="551"/>
                  </a:lnTo>
                  <a:lnTo>
                    <a:pt x="0" y="0"/>
                  </a:lnTo>
                  <a:close/>
                </a:path>
              </a:pathLst>
            </a:custGeom>
            <a:solidFill>
              <a:schemeClr val="bg1"/>
            </a:solidFill>
            <a:ln>
              <a:noFill/>
            </a:ln>
          </p:spPr>
          <p:txBody>
            <a:bodyPr/>
            <a:lstStyle/>
            <a:p>
              <a:pPr defTabSz="1630242">
                <a:defRPr/>
              </a:pPr>
              <a:endParaRPr lang="en-US">
                <a:solidFill>
                  <a:srgbClr val="000000"/>
                </a:solidFill>
                <a:latin typeface="Arial"/>
                <a:cs typeface="Arial" pitchFamily="34" charset="0"/>
              </a:endParaRPr>
            </a:p>
          </p:txBody>
        </p:sp>
        <p:sp>
          <p:nvSpPr>
            <p:cNvPr id="37" name="Rectangle 12"/>
            <p:cNvSpPr>
              <a:spLocks noChangeArrowheads="1"/>
            </p:cNvSpPr>
            <p:nvPr userDrawn="1"/>
          </p:nvSpPr>
          <p:spPr bwMode="auto">
            <a:xfrm>
              <a:off x="8245368" y="665827"/>
              <a:ext cx="168338" cy="168337"/>
            </a:xfrm>
            <a:prstGeom prst="rect">
              <a:avLst/>
            </a:prstGeom>
            <a:solidFill>
              <a:srgbClr val="009EDB"/>
            </a:solidFill>
            <a:ln>
              <a:noFill/>
            </a:ln>
          </p:spPr>
          <p:txBody>
            <a:bodyPr/>
            <a:lstStyle/>
            <a:p>
              <a:pPr defTabSz="1630242">
                <a:defRPr/>
              </a:pPr>
              <a:endParaRPr lang="en-US">
                <a:solidFill>
                  <a:srgbClr val="000000"/>
                </a:solidFill>
                <a:latin typeface="Arial"/>
                <a:cs typeface="Arial" pitchFamily="34" charset="0"/>
              </a:endParaRPr>
            </a:p>
          </p:txBody>
        </p:sp>
        <p:sp>
          <p:nvSpPr>
            <p:cNvPr id="38" name="Rectangle 13"/>
            <p:cNvSpPr>
              <a:spLocks noChangeArrowheads="1"/>
            </p:cNvSpPr>
            <p:nvPr userDrawn="1"/>
          </p:nvSpPr>
          <p:spPr bwMode="auto">
            <a:xfrm>
              <a:off x="7614100" y="665827"/>
              <a:ext cx="162327" cy="168337"/>
            </a:xfrm>
            <a:prstGeom prst="rect">
              <a:avLst/>
            </a:prstGeom>
            <a:solidFill>
              <a:srgbClr val="009EDB"/>
            </a:solidFill>
            <a:ln>
              <a:noFill/>
            </a:ln>
          </p:spPr>
          <p:txBody>
            <a:bodyPr/>
            <a:lstStyle/>
            <a:p>
              <a:pPr defTabSz="1630242">
                <a:defRPr/>
              </a:pPr>
              <a:endParaRPr lang="en-US">
                <a:solidFill>
                  <a:srgbClr val="000000"/>
                </a:solidFill>
                <a:latin typeface="Arial"/>
                <a:cs typeface="Arial" pitchFamily="34" charset="0"/>
              </a:endParaRPr>
            </a:p>
          </p:txBody>
        </p:sp>
        <p:sp>
          <p:nvSpPr>
            <p:cNvPr id="39" name="Rectangle 14"/>
            <p:cNvSpPr>
              <a:spLocks noChangeArrowheads="1"/>
            </p:cNvSpPr>
            <p:nvPr userDrawn="1"/>
          </p:nvSpPr>
          <p:spPr bwMode="auto">
            <a:xfrm>
              <a:off x="7265401" y="665827"/>
              <a:ext cx="162327" cy="168337"/>
            </a:xfrm>
            <a:prstGeom prst="rect">
              <a:avLst/>
            </a:prstGeom>
            <a:solidFill>
              <a:srgbClr val="009EDB"/>
            </a:solidFill>
            <a:ln>
              <a:noFill/>
            </a:ln>
          </p:spPr>
          <p:txBody>
            <a:bodyPr/>
            <a:lstStyle/>
            <a:p>
              <a:pPr defTabSz="1630242">
                <a:defRPr/>
              </a:pPr>
              <a:endParaRPr lang="en-US">
                <a:solidFill>
                  <a:srgbClr val="000000"/>
                </a:solidFill>
                <a:latin typeface="Arial"/>
                <a:cs typeface="Arial" pitchFamily="34" charset="0"/>
              </a:endParaRPr>
            </a:p>
          </p:txBody>
        </p:sp>
        <p:sp>
          <p:nvSpPr>
            <p:cNvPr id="40" name="Freeform 15"/>
            <p:cNvSpPr>
              <a:spLocks noEditPoints="1"/>
            </p:cNvSpPr>
            <p:nvPr userDrawn="1"/>
          </p:nvSpPr>
          <p:spPr bwMode="auto">
            <a:xfrm>
              <a:off x="8840561" y="365224"/>
              <a:ext cx="126255" cy="126251"/>
            </a:xfrm>
            <a:custGeom>
              <a:avLst/>
              <a:gdLst>
                <a:gd name="T0" fmla="*/ 16308699 w 51"/>
                <a:gd name="T1" fmla="*/ 124566736 h 50"/>
                <a:gd name="T2" fmla="*/ 65240493 w 51"/>
                <a:gd name="T3" fmla="*/ 58131918 h 50"/>
                <a:gd name="T4" fmla="*/ 130480985 w 51"/>
                <a:gd name="T5" fmla="*/ 16608704 h 50"/>
                <a:gd name="T6" fmla="*/ 203874403 w 51"/>
                <a:gd name="T7" fmla="*/ 0 h 50"/>
                <a:gd name="T8" fmla="*/ 285423595 w 51"/>
                <a:gd name="T9" fmla="*/ 16608704 h 50"/>
                <a:gd name="T10" fmla="*/ 350664088 w 51"/>
                <a:gd name="T11" fmla="*/ 58131918 h 50"/>
                <a:gd name="T12" fmla="*/ 399595881 w 51"/>
                <a:gd name="T13" fmla="*/ 124566736 h 50"/>
                <a:gd name="T14" fmla="*/ 415904580 w 51"/>
                <a:gd name="T15" fmla="*/ 207610258 h 50"/>
                <a:gd name="T16" fmla="*/ 399595881 w 51"/>
                <a:gd name="T17" fmla="*/ 290653780 h 50"/>
                <a:gd name="T18" fmla="*/ 350664088 w 51"/>
                <a:gd name="T19" fmla="*/ 357088598 h 50"/>
                <a:gd name="T20" fmla="*/ 285423595 w 51"/>
                <a:gd name="T21" fmla="*/ 398608906 h 50"/>
                <a:gd name="T22" fmla="*/ 203874403 w 51"/>
                <a:gd name="T23" fmla="*/ 415217610 h 50"/>
                <a:gd name="T24" fmla="*/ 130480985 w 51"/>
                <a:gd name="T25" fmla="*/ 398608906 h 50"/>
                <a:gd name="T26" fmla="*/ 65240493 w 51"/>
                <a:gd name="T27" fmla="*/ 357088598 h 50"/>
                <a:gd name="T28" fmla="*/ 16308699 w 51"/>
                <a:gd name="T29" fmla="*/ 290653780 h 50"/>
                <a:gd name="T30" fmla="*/ 0 w 51"/>
                <a:gd name="T31" fmla="*/ 207610258 h 50"/>
                <a:gd name="T32" fmla="*/ 16308699 w 51"/>
                <a:gd name="T33" fmla="*/ 124566736 h 50"/>
                <a:gd name="T34" fmla="*/ 65240493 w 51"/>
                <a:gd name="T35" fmla="*/ 274045076 h 50"/>
                <a:gd name="T36" fmla="*/ 97860739 w 51"/>
                <a:gd name="T37" fmla="*/ 323871189 h 50"/>
                <a:gd name="T38" fmla="*/ 146789684 w 51"/>
                <a:gd name="T39" fmla="*/ 357088598 h 50"/>
                <a:gd name="T40" fmla="*/ 203874403 w 51"/>
                <a:gd name="T41" fmla="*/ 373697302 h 50"/>
                <a:gd name="T42" fmla="*/ 260959123 w 51"/>
                <a:gd name="T43" fmla="*/ 357088598 h 50"/>
                <a:gd name="T44" fmla="*/ 309890916 w 51"/>
                <a:gd name="T45" fmla="*/ 323871189 h 50"/>
                <a:gd name="T46" fmla="*/ 342508314 w 51"/>
                <a:gd name="T47" fmla="*/ 274045076 h 50"/>
                <a:gd name="T48" fmla="*/ 358819861 w 51"/>
                <a:gd name="T49" fmla="*/ 207610258 h 50"/>
                <a:gd name="T50" fmla="*/ 342508314 w 51"/>
                <a:gd name="T51" fmla="*/ 141175440 h 50"/>
                <a:gd name="T52" fmla="*/ 309890916 w 51"/>
                <a:gd name="T53" fmla="*/ 91349327 h 50"/>
                <a:gd name="T54" fmla="*/ 260959123 w 51"/>
                <a:gd name="T55" fmla="*/ 58131918 h 50"/>
                <a:gd name="T56" fmla="*/ 203874403 w 51"/>
                <a:gd name="T57" fmla="*/ 49826113 h 50"/>
                <a:gd name="T58" fmla="*/ 146789684 w 51"/>
                <a:gd name="T59" fmla="*/ 58131918 h 50"/>
                <a:gd name="T60" fmla="*/ 97860739 w 51"/>
                <a:gd name="T61" fmla="*/ 91349327 h 50"/>
                <a:gd name="T62" fmla="*/ 65240493 w 51"/>
                <a:gd name="T63" fmla="*/ 141175440 h 50"/>
                <a:gd name="T64" fmla="*/ 57084719 w 51"/>
                <a:gd name="T65" fmla="*/ 207610258 h 50"/>
                <a:gd name="T66" fmla="*/ 65240493 w 51"/>
                <a:gd name="T67" fmla="*/ 274045076 h 50"/>
                <a:gd name="T68" fmla="*/ 212030177 w 51"/>
                <a:gd name="T69" fmla="*/ 91349327 h 50"/>
                <a:gd name="T70" fmla="*/ 277270669 w 51"/>
                <a:gd name="T71" fmla="*/ 107958032 h 50"/>
                <a:gd name="T72" fmla="*/ 301735142 w 51"/>
                <a:gd name="T73" fmla="*/ 157784145 h 50"/>
                <a:gd name="T74" fmla="*/ 293579369 w 51"/>
                <a:gd name="T75" fmla="*/ 191001554 h 50"/>
                <a:gd name="T76" fmla="*/ 277270669 w 51"/>
                <a:gd name="T77" fmla="*/ 207610258 h 50"/>
                <a:gd name="T78" fmla="*/ 260959123 w 51"/>
                <a:gd name="T79" fmla="*/ 215913157 h 50"/>
                <a:gd name="T80" fmla="*/ 236494650 w 51"/>
                <a:gd name="T81" fmla="*/ 224218962 h 50"/>
                <a:gd name="T82" fmla="*/ 301735142 w 51"/>
                <a:gd name="T83" fmla="*/ 323871189 h 50"/>
                <a:gd name="T84" fmla="*/ 252803349 w 51"/>
                <a:gd name="T85" fmla="*/ 323871189 h 50"/>
                <a:gd name="T86" fmla="*/ 195718630 w 51"/>
                <a:gd name="T87" fmla="*/ 224218962 h 50"/>
                <a:gd name="T88" fmla="*/ 171254157 w 51"/>
                <a:gd name="T89" fmla="*/ 224218962 h 50"/>
                <a:gd name="T90" fmla="*/ 171254157 w 51"/>
                <a:gd name="T91" fmla="*/ 323871189 h 50"/>
                <a:gd name="T92" fmla="*/ 122325212 w 51"/>
                <a:gd name="T93" fmla="*/ 323871189 h 50"/>
                <a:gd name="T94" fmla="*/ 122325212 w 51"/>
                <a:gd name="T95" fmla="*/ 91349327 h 50"/>
                <a:gd name="T96" fmla="*/ 212030177 w 51"/>
                <a:gd name="T97" fmla="*/ 91349327 h 50"/>
                <a:gd name="T98" fmla="*/ 212030177 w 51"/>
                <a:gd name="T99" fmla="*/ 191001554 h 50"/>
                <a:gd name="T100" fmla="*/ 244650423 w 51"/>
                <a:gd name="T101" fmla="*/ 182695748 h 50"/>
                <a:gd name="T102" fmla="*/ 252803349 w 51"/>
                <a:gd name="T103" fmla="*/ 157784145 h 50"/>
                <a:gd name="T104" fmla="*/ 252803349 w 51"/>
                <a:gd name="T105" fmla="*/ 141175440 h 50"/>
                <a:gd name="T106" fmla="*/ 236494650 w 51"/>
                <a:gd name="T107" fmla="*/ 132869635 h 50"/>
                <a:gd name="T108" fmla="*/ 220185950 w 51"/>
                <a:gd name="T109" fmla="*/ 132869635 h 50"/>
                <a:gd name="T110" fmla="*/ 203874403 w 51"/>
                <a:gd name="T111" fmla="*/ 132869635 h 50"/>
                <a:gd name="T112" fmla="*/ 171254157 w 51"/>
                <a:gd name="T113" fmla="*/ 132869635 h 50"/>
                <a:gd name="T114" fmla="*/ 171254157 w 51"/>
                <a:gd name="T115" fmla="*/ 191001554 h 50"/>
                <a:gd name="T116" fmla="*/ 212030177 w 51"/>
                <a:gd name="T117" fmla="*/ 191001554 h 50"/>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51" h="50">
                  <a:moveTo>
                    <a:pt x="2" y="15"/>
                  </a:moveTo>
                  <a:cubicBezTo>
                    <a:pt x="3" y="12"/>
                    <a:pt x="5" y="9"/>
                    <a:pt x="8" y="7"/>
                  </a:cubicBezTo>
                  <a:cubicBezTo>
                    <a:pt x="10" y="5"/>
                    <a:pt x="13" y="3"/>
                    <a:pt x="16" y="2"/>
                  </a:cubicBezTo>
                  <a:cubicBezTo>
                    <a:pt x="19" y="1"/>
                    <a:pt x="22" y="0"/>
                    <a:pt x="25" y="0"/>
                  </a:cubicBezTo>
                  <a:cubicBezTo>
                    <a:pt x="29" y="0"/>
                    <a:pt x="32" y="1"/>
                    <a:pt x="35" y="2"/>
                  </a:cubicBezTo>
                  <a:cubicBezTo>
                    <a:pt x="38" y="3"/>
                    <a:pt x="41" y="5"/>
                    <a:pt x="43" y="7"/>
                  </a:cubicBezTo>
                  <a:cubicBezTo>
                    <a:pt x="45" y="9"/>
                    <a:pt x="47" y="12"/>
                    <a:pt x="49" y="15"/>
                  </a:cubicBezTo>
                  <a:cubicBezTo>
                    <a:pt x="50" y="18"/>
                    <a:pt x="51" y="21"/>
                    <a:pt x="51" y="25"/>
                  </a:cubicBezTo>
                  <a:cubicBezTo>
                    <a:pt x="51" y="29"/>
                    <a:pt x="50" y="32"/>
                    <a:pt x="49" y="35"/>
                  </a:cubicBezTo>
                  <a:cubicBezTo>
                    <a:pt x="47" y="38"/>
                    <a:pt x="45" y="41"/>
                    <a:pt x="43" y="43"/>
                  </a:cubicBezTo>
                  <a:cubicBezTo>
                    <a:pt x="41" y="45"/>
                    <a:pt x="38" y="47"/>
                    <a:pt x="35" y="48"/>
                  </a:cubicBezTo>
                  <a:cubicBezTo>
                    <a:pt x="32" y="49"/>
                    <a:pt x="29" y="50"/>
                    <a:pt x="25" y="50"/>
                  </a:cubicBezTo>
                  <a:cubicBezTo>
                    <a:pt x="22" y="50"/>
                    <a:pt x="19" y="49"/>
                    <a:pt x="16" y="48"/>
                  </a:cubicBezTo>
                  <a:cubicBezTo>
                    <a:pt x="13" y="47"/>
                    <a:pt x="10" y="45"/>
                    <a:pt x="8" y="43"/>
                  </a:cubicBezTo>
                  <a:cubicBezTo>
                    <a:pt x="5" y="41"/>
                    <a:pt x="3" y="38"/>
                    <a:pt x="2" y="35"/>
                  </a:cubicBezTo>
                  <a:cubicBezTo>
                    <a:pt x="1" y="32"/>
                    <a:pt x="0" y="29"/>
                    <a:pt x="0" y="25"/>
                  </a:cubicBezTo>
                  <a:cubicBezTo>
                    <a:pt x="0" y="21"/>
                    <a:pt x="1" y="18"/>
                    <a:pt x="2" y="15"/>
                  </a:cubicBezTo>
                  <a:close/>
                  <a:moveTo>
                    <a:pt x="8" y="33"/>
                  </a:moveTo>
                  <a:cubicBezTo>
                    <a:pt x="9" y="35"/>
                    <a:pt x="10" y="37"/>
                    <a:pt x="12" y="39"/>
                  </a:cubicBezTo>
                  <a:cubicBezTo>
                    <a:pt x="14" y="41"/>
                    <a:pt x="16" y="42"/>
                    <a:pt x="18" y="43"/>
                  </a:cubicBezTo>
                  <a:cubicBezTo>
                    <a:pt x="20" y="44"/>
                    <a:pt x="23" y="45"/>
                    <a:pt x="25" y="45"/>
                  </a:cubicBezTo>
                  <a:cubicBezTo>
                    <a:pt x="28" y="45"/>
                    <a:pt x="30" y="44"/>
                    <a:pt x="32" y="43"/>
                  </a:cubicBezTo>
                  <a:cubicBezTo>
                    <a:pt x="35" y="42"/>
                    <a:pt x="37" y="41"/>
                    <a:pt x="38" y="39"/>
                  </a:cubicBezTo>
                  <a:cubicBezTo>
                    <a:pt x="40" y="37"/>
                    <a:pt x="41" y="35"/>
                    <a:pt x="42" y="33"/>
                  </a:cubicBezTo>
                  <a:cubicBezTo>
                    <a:pt x="43" y="31"/>
                    <a:pt x="44" y="28"/>
                    <a:pt x="44" y="25"/>
                  </a:cubicBezTo>
                  <a:cubicBezTo>
                    <a:pt x="44" y="22"/>
                    <a:pt x="43" y="20"/>
                    <a:pt x="42" y="17"/>
                  </a:cubicBezTo>
                  <a:cubicBezTo>
                    <a:pt x="41" y="15"/>
                    <a:pt x="40" y="13"/>
                    <a:pt x="38" y="11"/>
                  </a:cubicBezTo>
                  <a:cubicBezTo>
                    <a:pt x="37" y="10"/>
                    <a:pt x="35" y="8"/>
                    <a:pt x="32" y="7"/>
                  </a:cubicBezTo>
                  <a:cubicBezTo>
                    <a:pt x="30" y="6"/>
                    <a:pt x="28" y="6"/>
                    <a:pt x="25" y="6"/>
                  </a:cubicBezTo>
                  <a:cubicBezTo>
                    <a:pt x="23" y="6"/>
                    <a:pt x="20" y="6"/>
                    <a:pt x="18" y="7"/>
                  </a:cubicBezTo>
                  <a:cubicBezTo>
                    <a:pt x="16" y="8"/>
                    <a:pt x="14" y="10"/>
                    <a:pt x="12" y="11"/>
                  </a:cubicBezTo>
                  <a:cubicBezTo>
                    <a:pt x="10" y="13"/>
                    <a:pt x="9" y="15"/>
                    <a:pt x="8" y="17"/>
                  </a:cubicBezTo>
                  <a:cubicBezTo>
                    <a:pt x="7" y="20"/>
                    <a:pt x="7" y="22"/>
                    <a:pt x="7" y="25"/>
                  </a:cubicBezTo>
                  <a:cubicBezTo>
                    <a:pt x="7" y="28"/>
                    <a:pt x="7" y="31"/>
                    <a:pt x="8" y="33"/>
                  </a:cubicBezTo>
                  <a:close/>
                  <a:moveTo>
                    <a:pt x="26" y="11"/>
                  </a:moveTo>
                  <a:cubicBezTo>
                    <a:pt x="29" y="11"/>
                    <a:pt x="32" y="12"/>
                    <a:pt x="34" y="13"/>
                  </a:cubicBezTo>
                  <a:cubicBezTo>
                    <a:pt x="36" y="14"/>
                    <a:pt x="37" y="16"/>
                    <a:pt x="37" y="19"/>
                  </a:cubicBezTo>
                  <a:cubicBezTo>
                    <a:pt x="37" y="21"/>
                    <a:pt x="36" y="22"/>
                    <a:pt x="36" y="23"/>
                  </a:cubicBezTo>
                  <a:cubicBezTo>
                    <a:pt x="36" y="24"/>
                    <a:pt x="35" y="24"/>
                    <a:pt x="34" y="25"/>
                  </a:cubicBezTo>
                  <a:cubicBezTo>
                    <a:pt x="34" y="26"/>
                    <a:pt x="33" y="26"/>
                    <a:pt x="32" y="26"/>
                  </a:cubicBezTo>
                  <a:cubicBezTo>
                    <a:pt x="31" y="27"/>
                    <a:pt x="30" y="27"/>
                    <a:pt x="29" y="27"/>
                  </a:cubicBezTo>
                  <a:cubicBezTo>
                    <a:pt x="37" y="39"/>
                    <a:pt x="37" y="39"/>
                    <a:pt x="37" y="39"/>
                  </a:cubicBezTo>
                  <a:cubicBezTo>
                    <a:pt x="31" y="39"/>
                    <a:pt x="31" y="39"/>
                    <a:pt x="31" y="39"/>
                  </a:cubicBezTo>
                  <a:cubicBezTo>
                    <a:pt x="24" y="27"/>
                    <a:pt x="24" y="27"/>
                    <a:pt x="24" y="27"/>
                  </a:cubicBezTo>
                  <a:cubicBezTo>
                    <a:pt x="21" y="27"/>
                    <a:pt x="21" y="27"/>
                    <a:pt x="21" y="27"/>
                  </a:cubicBezTo>
                  <a:cubicBezTo>
                    <a:pt x="21" y="39"/>
                    <a:pt x="21" y="39"/>
                    <a:pt x="21" y="39"/>
                  </a:cubicBezTo>
                  <a:cubicBezTo>
                    <a:pt x="15" y="39"/>
                    <a:pt x="15" y="39"/>
                    <a:pt x="15" y="39"/>
                  </a:cubicBezTo>
                  <a:cubicBezTo>
                    <a:pt x="15" y="11"/>
                    <a:pt x="15" y="11"/>
                    <a:pt x="15" y="11"/>
                  </a:cubicBezTo>
                  <a:lnTo>
                    <a:pt x="26" y="11"/>
                  </a:lnTo>
                  <a:close/>
                  <a:moveTo>
                    <a:pt x="26" y="23"/>
                  </a:moveTo>
                  <a:cubicBezTo>
                    <a:pt x="27" y="23"/>
                    <a:pt x="29" y="23"/>
                    <a:pt x="30" y="22"/>
                  </a:cubicBezTo>
                  <a:cubicBezTo>
                    <a:pt x="31" y="22"/>
                    <a:pt x="31" y="21"/>
                    <a:pt x="31" y="19"/>
                  </a:cubicBezTo>
                  <a:cubicBezTo>
                    <a:pt x="31" y="18"/>
                    <a:pt x="31" y="18"/>
                    <a:pt x="31" y="17"/>
                  </a:cubicBezTo>
                  <a:cubicBezTo>
                    <a:pt x="30" y="17"/>
                    <a:pt x="30" y="16"/>
                    <a:pt x="29" y="16"/>
                  </a:cubicBezTo>
                  <a:cubicBezTo>
                    <a:pt x="29" y="16"/>
                    <a:pt x="28" y="16"/>
                    <a:pt x="27" y="16"/>
                  </a:cubicBezTo>
                  <a:cubicBezTo>
                    <a:pt x="27" y="16"/>
                    <a:pt x="26" y="16"/>
                    <a:pt x="25" y="16"/>
                  </a:cubicBezTo>
                  <a:cubicBezTo>
                    <a:pt x="21" y="16"/>
                    <a:pt x="21" y="16"/>
                    <a:pt x="21" y="16"/>
                  </a:cubicBezTo>
                  <a:cubicBezTo>
                    <a:pt x="21" y="23"/>
                    <a:pt x="21" y="23"/>
                    <a:pt x="21" y="23"/>
                  </a:cubicBezTo>
                  <a:lnTo>
                    <a:pt x="26" y="23"/>
                  </a:lnTo>
                  <a:close/>
                </a:path>
              </a:pathLst>
            </a:custGeom>
            <a:solidFill>
              <a:schemeClr val="bg1"/>
            </a:solidFill>
            <a:ln>
              <a:noFill/>
            </a:ln>
          </p:spPr>
          <p:txBody>
            <a:bodyPr/>
            <a:lstStyle/>
            <a:p>
              <a:pPr defTabSz="1630242">
                <a:defRPr/>
              </a:pPr>
              <a:endParaRPr lang="en-US">
                <a:solidFill>
                  <a:srgbClr val="000000"/>
                </a:solidFill>
                <a:latin typeface="Arial"/>
                <a:cs typeface="Arial" pitchFamily="34" charset="0"/>
              </a:endParaRPr>
            </a:p>
          </p:txBody>
        </p:sp>
      </p:grpSp>
      <p:sp>
        <p:nvSpPr>
          <p:cNvPr id="43" name="Slide Number Placeholder 4"/>
          <p:cNvSpPr>
            <a:spLocks noGrp="1"/>
          </p:cNvSpPr>
          <p:nvPr userDrawn="1">
            <p:ph type="sldNum" sz="quarter" idx="10"/>
          </p:nvPr>
        </p:nvSpPr>
        <p:spPr>
          <a:xfrm>
            <a:off x="383458" y="9602349"/>
            <a:ext cx="722671" cy="548279"/>
          </a:xfrm>
        </p:spPr>
        <p:txBody>
          <a:bodyPr/>
          <a:lstStyle/>
          <a:p>
            <a:pPr>
              <a:defRPr/>
            </a:pPr>
            <a:fld id="{162E4A84-A8F2-424A-AAF2-679D4EB18637}" type="slidenum">
              <a:rPr lang="en-US" smtClean="0"/>
              <a:pPr>
                <a:defRPr/>
              </a:pPr>
              <a:t>‹#›</a:t>
            </a:fld>
            <a:endParaRPr lang="en-US"/>
          </a:p>
        </p:txBody>
      </p:sp>
      <p:sp>
        <p:nvSpPr>
          <p:cNvPr id="47" name="Title 8"/>
          <p:cNvSpPr>
            <a:spLocks noGrp="1"/>
          </p:cNvSpPr>
          <p:nvPr userDrawn="1">
            <p:ph type="title" hasCustomPrompt="1"/>
          </p:nvPr>
        </p:nvSpPr>
        <p:spPr>
          <a:xfrm>
            <a:off x="1496158" y="2766069"/>
            <a:ext cx="9240876" cy="7033496"/>
          </a:xfrm>
          <a:prstGeom prst="rect">
            <a:avLst/>
          </a:prstGeom>
          <a:noFill/>
          <a:ln w="9525">
            <a:noFill/>
            <a:miter lim="800000"/>
            <a:headEnd/>
            <a:tailEnd/>
          </a:ln>
        </p:spPr>
        <p:txBody>
          <a:bodyPr vert="horz" wrap="square" lIns="720360" tIns="720360" rIns="720360" bIns="720360" numCol="1" rtlCol="0" anchor="t" anchorCtr="0" compatLnSpc="1">
            <a:prstTxWarp prst="textNoShape">
              <a:avLst/>
            </a:prstTxWarp>
            <a:noAutofit/>
          </a:bodyPr>
          <a:lstStyle>
            <a:lvl1pPr marL="0" marR="0" indent="0" algn="l" defTabSz="1829714" rtl="0" eaLnBrk="0" fontAlgn="base" latinLnBrk="0" hangingPunct="0">
              <a:lnSpc>
                <a:spcPts val="9600"/>
              </a:lnSpc>
              <a:spcBef>
                <a:spcPts val="0"/>
              </a:spcBef>
              <a:spcAft>
                <a:spcPct val="0"/>
              </a:spcAft>
              <a:buNone/>
              <a:tabLst/>
              <a:defRPr lang="en-US" sz="7200" b="0" kern="1200" cap="none" spc="0" baseline="0" dirty="0" smtClean="0">
                <a:solidFill>
                  <a:schemeClr val="bg1"/>
                </a:solidFill>
                <a:latin typeface="Arial" panose="020B0604020202020204" pitchFamily="34" charset="0"/>
                <a:ea typeface="+mn-ea"/>
                <a:cs typeface="Arial" panose="020B0604020202020204" pitchFamily="34" charset="0"/>
              </a:defRPr>
            </a:lvl1pPr>
          </a:lstStyle>
          <a:p>
            <a:pPr marL="0" marR="0" lvl="0" indent="0" algn="l" defTabSz="1829714" rtl="0" eaLnBrk="0" fontAlgn="base" latinLnBrk="0" hangingPunct="0">
              <a:lnSpc>
                <a:spcPct val="75000"/>
              </a:lnSpc>
              <a:spcBef>
                <a:spcPts val="0"/>
              </a:spcBef>
              <a:spcAft>
                <a:spcPct val="0"/>
              </a:spcAft>
              <a:buNone/>
              <a:tabLst/>
              <a:defRPr/>
            </a:pPr>
            <a:r>
              <a:rPr lang="en-US"/>
              <a:t>Click to edit text of divider or messaging slides</a:t>
            </a:r>
          </a:p>
        </p:txBody>
      </p:sp>
    </p:spTree>
    <p:extLst>
      <p:ext uri="{BB962C8B-B14F-4D97-AF65-F5344CB8AC3E}">
        <p14:creationId xmlns:p14="http://schemas.microsoft.com/office/powerpoint/2010/main" val="3941057944"/>
      </p:ext>
    </p:extLst>
  </p:cSld>
  <p:clrMapOvr>
    <a:masterClrMapping/>
  </p:clrMapOvr>
  <p:transition spd="slow">
    <p:cove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34_Title Opening Slide">
    <p:spTree>
      <p:nvGrpSpPr>
        <p:cNvPr id="1" name=""/>
        <p:cNvGrpSpPr/>
        <p:nvPr/>
      </p:nvGrpSpPr>
      <p:grpSpPr>
        <a:xfrm>
          <a:off x="0" y="0"/>
          <a:ext cx="0" cy="0"/>
          <a:chOff x="0" y="0"/>
          <a:chExt cx="0" cy="0"/>
        </a:xfrm>
      </p:grpSpPr>
      <p:sp>
        <p:nvSpPr>
          <p:cNvPr id="2" name="Rectangle 1"/>
          <p:cNvSpPr/>
          <p:nvPr userDrawn="1"/>
        </p:nvSpPr>
        <p:spPr>
          <a:xfrm>
            <a:off x="16924149" y="9500461"/>
            <a:ext cx="1177871" cy="79765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userDrawn="1"/>
        </p:nvPicPr>
        <p:blipFill>
          <a:blip r:embed="rId2"/>
          <a:stretch>
            <a:fillRect/>
          </a:stretch>
        </p:blipFill>
        <p:spPr>
          <a:xfrm>
            <a:off x="0" y="-4762"/>
            <a:ext cx="18335303" cy="10302875"/>
          </a:xfrm>
          <a:prstGeom prst="rect">
            <a:avLst/>
          </a:prstGeom>
        </p:spPr>
      </p:pic>
      <p:sp>
        <p:nvSpPr>
          <p:cNvPr id="4" name="AutoShape 3"/>
          <p:cNvSpPr>
            <a:spLocks noChangeAspect="1" noChangeArrowheads="1" noTextEdit="1"/>
          </p:cNvSpPr>
          <p:nvPr userDrawn="1"/>
        </p:nvSpPr>
        <p:spPr bwMode="auto">
          <a:xfrm>
            <a:off x="0" y="257175"/>
            <a:ext cx="18299113" cy="10040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8"/>
          <p:cNvSpPr>
            <a:spLocks/>
          </p:cNvSpPr>
          <p:nvPr userDrawn="1"/>
        </p:nvSpPr>
        <p:spPr bwMode="auto">
          <a:xfrm>
            <a:off x="17916525" y="5216525"/>
            <a:ext cx="355600" cy="555625"/>
          </a:xfrm>
          <a:custGeom>
            <a:avLst/>
            <a:gdLst>
              <a:gd name="T0" fmla="*/ 0 w 37"/>
              <a:gd name="T1" fmla="*/ 0 h 58"/>
              <a:gd name="T2" fmla="*/ 37 w 37"/>
              <a:gd name="T3" fmla="*/ 58 h 58"/>
              <a:gd name="T4" fmla="*/ 37 w 37"/>
              <a:gd name="T5" fmla="*/ 58 h 58"/>
              <a:gd name="T6" fmla="*/ 0 w 37"/>
              <a:gd name="T7" fmla="*/ 0 h 58"/>
            </a:gdLst>
            <a:ahLst/>
            <a:cxnLst>
              <a:cxn ang="0">
                <a:pos x="T0" y="T1"/>
              </a:cxn>
              <a:cxn ang="0">
                <a:pos x="T2" y="T3"/>
              </a:cxn>
              <a:cxn ang="0">
                <a:pos x="T4" y="T5"/>
              </a:cxn>
              <a:cxn ang="0">
                <a:pos x="T6" y="T7"/>
              </a:cxn>
            </a:cxnLst>
            <a:rect l="0" t="0" r="r" b="b"/>
            <a:pathLst>
              <a:path w="37" h="58">
                <a:moveTo>
                  <a:pt x="0" y="0"/>
                </a:moveTo>
                <a:cubicBezTo>
                  <a:pt x="13" y="19"/>
                  <a:pt x="25" y="38"/>
                  <a:pt x="37" y="58"/>
                </a:cubicBezTo>
                <a:cubicBezTo>
                  <a:pt x="37" y="58"/>
                  <a:pt x="37" y="58"/>
                  <a:pt x="37" y="58"/>
                </a:cubicBezTo>
                <a:cubicBezTo>
                  <a:pt x="25" y="38"/>
                  <a:pt x="13" y="19"/>
                  <a:pt x="0" y="0"/>
                </a:cubicBezTo>
              </a:path>
            </a:pathLst>
          </a:custGeom>
          <a:solidFill>
            <a:srgbClr val="0081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Rectangle 12"/>
          <p:cNvSpPr>
            <a:spLocks noGrp="1" noChangeArrowheads="1"/>
          </p:cNvSpPr>
          <p:nvPr userDrawn="1">
            <p:ph type="ctrTitle" hasCustomPrompt="1"/>
          </p:nvPr>
        </p:nvSpPr>
        <p:spPr>
          <a:xfrm>
            <a:off x="1414463" y="3893081"/>
            <a:ext cx="11521877" cy="3254758"/>
          </a:xfrm>
        </p:spPr>
        <p:txBody>
          <a:bodyPr anchor="b" anchorCtr="0"/>
          <a:lstStyle>
            <a:lvl1pPr marL="0" indent="0">
              <a:lnSpc>
                <a:spcPct val="80000"/>
              </a:lnSpc>
              <a:defRPr sz="7200" b="0" cap="all" baseline="0">
                <a:solidFill>
                  <a:schemeClr val="bg1"/>
                </a:solidFill>
                <a:latin typeface="Arial" panose="020B0604020202020204" pitchFamily="34" charset="0"/>
                <a:cs typeface="Arial" panose="020B0604020202020204" pitchFamily="34" charset="0"/>
              </a:defRPr>
            </a:lvl1pPr>
          </a:lstStyle>
          <a:p>
            <a:r>
              <a:rPr lang="en-US"/>
              <a:t>CLICK TO EDIT MASTER TITLE STYLE</a:t>
            </a:r>
            <a:endParaRPr lang="en-ZA"/>
          </a:p>
        </p:txBody>
      </p:sp>
      <p:sp>
        <p:nvSpPr>
          <p:cNvPr id="6" name="Text Placeholder 5"/>
          <p:cNvSpPr>
            <a:spLocks noGrp="1"/>
          </p:cNvSpPr>
          <p:nvPr userDrawn="1">
            <p:ph type="body" sz="quarter" idx="10" hasCustomPrompt="1"/>
          </p:nvPr>
        </p:nvSpPr>
        <p:spPr>
          <a:xfrm>
            <a:off x="1397838" y="7268032"/>
            <a:ext cx="9421202" cy="1091791"/>
          </a:xfrm>
        </p:spPr>
        <p:txBody>
          <a:bodyPr/>
          <a:lstStyle>
            <a:lvl1pPr marL="0" indent="0">
              <a:spcBef>
                <a:spcPts val="0"/>
              </a:spcBef>
              <a:buNone/>
              <a:defRPr sz="5000">
                <a:solidFill>
                  <a:schemeClr val="bg1"/>
                </a:solidFill>
              </a:defRPr>
            </a:lvl1pPr>
          </a:lstStyle>
          <a:p>
            <a:pPr lvl="0"/>
            <a:r>
              <a:rPr lang="en-US"/>
              <a:t>Click to add subtitle here</a:t>
            </a:r>
          </a:p>
        </p:txBody>
      </p:sp>
      <p:sp>
        <p:nvSpPr>
          <p:cNvPr id="28" name="Freeform 10"/>
          <p:cNvSpPr>
            <a:spLocks/>
          </p:cNvSpPr>
          <p:nvPr userDrawn="1"/>
        </p:nvSpPr>
        <p:spPr bwMode="auto">
          <a:xfrm>
            <a:off x="12954000" y="-4763"/>
            <a:ext cx="2152650" cy="8502650"/>
          </a:xfrm>
          <a:custGeom>
            <a:avLst/>
            <a:gdLst>
              <a:gd name="T0" fmla="*/ 1356 w 1356"/>
              <a:gd name="T1" fmla="*/ 0 h 5356"/>
              <a:gd name="T2" fmla="*/ 0 w 1356"/>
              <a:gd name="T3" fmla="*/ 0 h 5356"/>
              <a:gd name="T4" fmla="*/ 0 w 1356"/>
              <a:gd name="T5" fmla="*/ 5356 h 5356"/>
              <a:gd name="T6" fmla="*/ 0 w 1356"/>
              <a:gd name="T7" fmla="*/ 5356 h 5356"/>
              <a:gd name="T8" fmla="*/ 1356 w 1356"/>
              <a:gd name="T9" fmla="*/ 0 h 5356"/>
            </a:gdLst>
            <a:ahLst/>
            <a:cxnLst>
              <a:cxn ang="0">
                <a:pos x="T0" y="T1"/>
              </a:cxn>
              <a:cxn ang="0">
                <a:pos x="T2" y="T3"/>
              </a:cxn>
              <a:cxn ang="0">
                <a:pos x="T4" y="T5"/>
              </a:cxn>
              <a:cxn ang="0">
                <a:pos x="T6" y="T7"/>
              </a:cxn>
              <a:cxn ang="0">
                <a:pos x="T8" y="T9"/>
              </a:cxn>
            </a:cxnLst>
            <a:rect l="0" t="0" r="r" b="b"/>
            <a:pathLst>
              <a:path w="1356" h="5356">
                <a:moveTo>
                  <a:pt x="1356" y="0"/>
                </a:moveTo>
                <a:lnTo>
                  <a:pt x="0" y="0"/>
                </a:lnTo>
                <a:lnTo>
                  <a:pt x="0" y="5356"/>
                </a:lnTo>
                <a:lnTo>
                  <a:pt x="0" y="5356"/>
                </a:lnTo>
                <a:lnTo>
                  <a:pt x="135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12"/>
          <p:cNvSpPr>
            <a:spLocks/>
          </p:cNvSpPr>
          <p:nvPr userDrawn="1"/>
        </p:nvSpPr>
        <p:spPr bwMode="auto">
          <a:xfrm>
            <a:off x="12954000" y="-4763"/>
            <a:ext cx="2152650" cy="8502650"/>
          </a:xfrm>
          <a:custGeom>
            <a:avLst/>
            <a:gdLst>
              <a:gd name="T0" fmla="*/ 1356 w 1356"/>
              <a:gd name="T1" fmla="*/ 0 h 5356"/>
              <a:gd name="T2" fmla="*/ 0 w 1356"/>
              <a:gd name="T3" fmla="*/ 0 h 5356"/>
              <a:gd name="T4" fmla="*/ 0 w 1356"/>
              <a:gd name="T5" fmla="*/ 5356 h 5356"/>
              <a:gd name="T6" fmla="*/ 0 w 1356"/>
              <a:gd name="T7" fmla="*/ 5356 h 5356"/>
              <a:gd name="T8" fmla="*/ 1356 w 1356"/>
              <a:gd name="T9" fmla="*/ 0 h 5356"/>
            </a:gdLst>
            <a:ahLst/>
            <a:cxnLst>
              <a:cxn ang="0">
                <a:pos x="T0" y="T1"/>
              </a:cxn>
              <a:cxn ang="0">
                <a:pos x="T2" y="T3"/>
              </a:cxn>
              <a:cxn ang="0">
                <a:pos x="T4" y="T5"/>
              </a:cxn>
              <a:cxn ang="0">
                <a:pos x="T6" y="T7"/>
              </a:cxn>
              <a:cxn ang="0">
                <a:pos x="T8" y="T9"/>
              </a:cxn>
            </a:cxnLst>
            <a:rect l="0" t="0" r="r" b="b"/>
            <a:pathLst>
              <a:path w="1356" h="5356">
                <a:moveTo>
                  <a:pt x="1356" y="0"/>
                </a:moveTo>
                <a:lnTo>
                  <a:pt x="0" y="0"/>
                </a:lnTo>
                <a:lnTo>
                  <a:pt x="0" y="5356"/>
                </a:lnTo>
                <a:lnTo>
                  <a:pt x="0" y="5356"/>
                </a:lnTo>
                <a:lnTo>
                  <a:pt x="135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8"/>
          <p:cNvSpPr>
            <a:spLocks/>
          </p:cNvSpPr>
          <p:nvPr userDrawn="1"/>
        </p:nvSpPr>
        <p:spPr bwMode="auto">
          <a:xfrm>
            <a:off x="17236738" y="576857"/>
            <a:ext cx="467099" cy="817088"/>
          </a:xfrm>
          <a:custGeom>
            <a:avLst/>
            <a:gdLst>
              <a:gd name="T0" fmla="*/ 0 w 332"/>
              <a:gd name="T1" fmla="*/ 0 h 551"/>
              <a:gd name="T2" fmla="*/ 834380475 w 332"/>
              <a:gd name="T3" fmla="*/ 0 h 551"/>
              <a:gd name="T4" fmla="*/ 834380475 w 332"/>
              <a:gd name="T5" fmla="*/ 326553043 h 551"/>
              <a:gd name="T6" fmla="*/ 331741635 w 332"/>
              <a:gd name="T7" fmla="*/ 326553043 h 551"/>
              <a:gd name="T8" fmla="*/ 331741635 w 332"/>
              <a:gd name="T9" fmla="*/ 530021499 h 551"/>
              <a:gd name="T10" fmla="*/ 743905484 w 332"/>
              <a:gd name="T11" fmla="*/ 530021499 h 551"/>
              <a:gd name="T12" fmla="*/ 743905484 w 332"/>
              <a:gd name="T13" fmla="*/ 851550649 h 551"/>
              <a:gd name="T14" fmla="*/ 331741635 w 332"/>
              <a:gd name="T15" fmla="*/ 851550649 h 551"/>
              <a:gd name="T16" fmla="*/ 331741635 w 332"/>
              <a:gd name="T17" fmla="*/ 1062554154 h 551"/>
              <a:gd name="T18" fmla="*/ 834380475 w 332"/>
              <a:gd name="T19" fmla="*/ 1062554154 h 551"/>
              <a:gd name="T20" fmla="*/ 834380475 w 332"/>
              <a:gd name="T21" fmla="*/ 1384083304 h 551"/>
              <a:gd name="T22" fmla="*/ 0 w 332"/>
              <a:gd name="T23" fmla="*/ 1384083304 h 551"/>
              <a:gd name="T24" fmla="*/ 0 w 332"/>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32" h="551">
                <a:moveTo>
                  <a:pt x="0" y="0"/>
                </a:moveTo>
                <a:lnTo>
                  <a:pt x="332" y="0"/>
                </a:lnTo>
                <a:lnTo>
                  <a:pt x="332" y="130"/>
                </a:lnTo>
                <a:lnTo>
                  <a:pt x="132" y="130"/>
                </a:lnTo>
                <a:lnTo>
                  <a:pt x="132" y="211"/>
                </a:lnTo>
                <a:lnTo>
                  <a:pt x="296" y="211"/>
                </a:lnTo>
                <a:lnTo>
                  <a:pt x="296" y="339"/>
                </a:lnTo>
                <a:lnTo>
                  <a:pt x="132" y="339"/>
                </a:lnTo>
                <a:lnTo>
                  <a:pt x="132" y="423"/>
                </a:lnTo>
                <a:lnTo>
                  <a:pt x="332" y="423"/>
                </a:lnTo>
                <a:lnTo>
                  <a:pt x="332" y="551"/>
                </a:lnTo>
                <a:lnTo>
                  <a:pt x="0" y="551"/>
                </a:lnTo>
                <a:lnTo>
                  <a:pt x="0" y="0"/>
                </a:lnTo>
                <a:close/>
              </a:path>
            </a:pathLst>
          </a:custGeom>
          <a:solidFill>
            <a:schemeClr val="tx1">
              <a:lumMod val="50000"/>
            </a:schemeClr>
          </a:solidFill>
          <a:ln>
            <a:noFill/>
          </a:ln>
        </p:spPr>
        <p:txBody>
          <a:bodyPr/>
          <a:lstStyle/>
          <a:p>
            <a:pPr defTabSz="1630242">
              <a:defRPr/>
            </a:pPr>
            <a:endParaRPr lang="en-US">
              <a:solidFill>
                <a:srgbClr val="000000"/>
              </a:solidFill>
              <a:latin typeface="Arial"/>
              <a:cs typeface="Arial" pitchFamily="34" charset="0"/>
            </a:endParaRPr>
          </a:p>
        </p:txBody>
      </p:sp>
      <p:sp>
        <p:nvSpPr>
          <p:cNvPr id="29" name="Freeform 9"/>
          <p:cNvSpPr>
            <a:spLocks/>
          </p:cNvSpPr>
          <p:nvPr userDrawn="1"/>
        </p:nvSpPr>
        <p:spPr bwMode="auto">
          <a:xfrm>
            <a:off x="16579112" y="563887"/>
            <a:ext cx="577729" cy="849514"/>
          </a:xfrm>
          <a:custGeom>
            <a:avLst/>
            <a:gdLst>
              <a:gd name="T0" fmla="*/ 1281005241 w 228"/>
              <a:gd name="T1" fmla="*/ 1005742145 h 317"/>
              <a:gd name="T2" fmla="*/ 1158616841 w 228"/>
              <a:gd name="T3" fmla="*/ 695025501 h 317"/>
              <a:gd name="T4" fmla="*/ 946475046 w 228"/>
              <a:gd name="T5" fmla="*/ 605079780 h 317"/>
              <a:gd name="T6" fmla="*/ 693538069 w 228"/>
              <a:gd name="T7" fmla="*/ 801321871 h 317"/>
              <a:gd name="T8" fmla="*/ 611944852 w 228"/>
              <a:gd name="T9" fmla="*/ 1324636972 h 317"/>
              <a:gd name="T10" fmla="*/ 954635223 w 228"/>
              <a:gd name="T11" fmla="*/ 1995130782 h 317"/>
              <a:gd name="T12" fmla="*/ 1281005241 w 228"/>
              <a:gd name="T13" fmla="*/ 1561761402 h 317"/>
              <a:gd name="T14" fmla="*/ 1860312235 w 228"/>
              <a:gd name="T15" fmla="*/ 1561761402 h 317"/>
              <a:gd name="T16" fmla="*/ 1607375258 w 228"/>
              <a:gd name="T17" fmla="*/ 2147483647 h 317"/>
              <a:gd name="T18" fmla="*/ 987270229 w 228"/>
              <a:gd name="T19" fmla="*/ 2147483647 h 317"/>
              <a:gd name="T20" fmla="*/ 465078772 w 228"/>
              <a:gd name="T21" fmla="*/ 2147483647 h 317"/>
              <a:gd name="T22" fmla="*/ 130548577 w 228"/>
              <a:gd name="T23" fmla="*/ 2003308966 h 317"/>
              <a:gd name="T24" fmla="*/ 0 w 228"/>
              <a:gd name="T25" fmla="*/ 1324636972 h 317"/>
              <a:gd name="T26" fmla="*/ 130548577 w 228"/>
              <a:gd name="T27" fmla="*/ 580550948 h 317"/>
              <a:gd name="T28" fmla="*/ 489556452 w 228"/>
              <a:gd name="T29" fmla="*/ 139006244 h 317"/>
              <a:gd name="T30" fmla="*/ 921997366 w 228"/>
              <a:gd name="T31" fmla="*/ 0 h 317"/>
              <a:gd name="T32" fmla="*/ 1615535435 w 228"/>
              <a:gd name="T33" fmla="*/ 302541320 h 317"/>
              <a:gd name="T34" fmla="*/ 1843994732 w 228"/>
              <a:gd name="T35" fmla="*/ 1005742145 h 317"/>
              <a:gd name="T36" fmla="*/ 1281005241 w 228"/>
              <a:gd name="T37" fmla="*/ 1005742145 h 31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28" h="317">
                <a:moveTo>
                  <a:pt x="157" y="123"/>
                </a:moveTo>
                <a:cubicBezTo>
                  <a:pt x="154" y="105"/>
                  <a:pt x="148" y="91"/>
                  <a:pt x="142" y="85"/>
                </a:cubicBezTo>
                <a:cubicBezTo>
                  <a:pt x="133" y="78"/>
                  <a:pt x="124" y="74"/>
                  <a:pt x="116" y="74"/>
                </a:cubicBezTo>
                <a:cubicBezTo>
                  <a:pt x="102" y="74"/>
                  <a:pt x="91" y="83"/>
                  <a:pt x="85" y="98"/>
                </a:cubicBezTo>
                <a:cubicBezTo>
                  <a:pt x="78" y="116"/>
                  <a:pt x="75" y="137"/>
                  <a:pt x="75" y="162"/>
                </a:cubicBezTo>
                <a:cubicBezTo>
                  <a:pt x="75" y="216"/>
                  <a:pt x="89" y="244"/>
                  <a:pt x="117" y="244"/>
                </a:cubicBezTo>
                <a:cubicBezTo>
                  <a:pt x="139" y="244"/>
                  <a:pt x="153" y="225"/>
                  <a:pt x="157" y="191"/>
                </a:cubicBezTo>
                <a:cubicBezTo>
                  <a:pt x="228" y="191"/>
                  <a:pt x="228" y="191"/>
                  <a:pt x="228" y="191"/>
                </a:cubicBezTo>
                <a:cubicBezTo>
                  <a:pt x="225" y="229"/>
                  <a:pt x="215" y="260"/>
                  <a:pt x="197" y="283"/>
                </a:cubicBezTo>
                <a:cubicBezTo>
                  <a:pt x="178" y="306"/>
                  <a:pt x="151" y="317"/>
                  <a:pt x="121" y="317"/>
                </a:cubicBezTo>
                <a:cubicBezTo>
                  <a:pt x="97" y="317"/>
                  <a:pt x="75" y="311"/>
                  <a:pt x="57" y="299"/>
                </a:cubicBezTo>
                <a:cubicBezTo>
                  <a:pt x="38" y="287"/>
                  <a:pt x="25" y="269"/>
                  <a:pt x="16" y="245"/>
                </a:cubicBezTo>
                <a:cubicBezTo>
                  <a:pt x="6" y="223"/>
                  <a:pt x="0" y="193"/>
                  <a:pt x="0" y="162"/>
                </a:cubicBezTo>
                <a:cubicBezTo>
                  <a:pt x="0" y="127"/>
                  <a:pt x="6" y="96"/>
                  <a:pt x="16" y="71"/>
                </a:cubicBezTo>
                <a:cubicBezTo>
                  <a:pt x="28" y="47"/>
                  <a:pt x="43" y="28"/>
                  <a:pt x="60" y="17"/>
                </a:cubicBezTo>
                <a:cubicBezTo>
                  <a:pt x="77" y="7"/>
                  <a:pt x="96" y="0"/>
                  <a:pt x="113" y="0"/>
                </a:cubicBezTo>
                <a:cubicBezTo>
                  <a:pt x="152" y="1"/>
                  <a:pt x="182" y="15"/>
                  <a:pt x="198" y="37"/>
                </a:cubicBezTo>
                <a:cubicBezTo>
                  <a:pt x="214" y="61"/>
                  <a:pt x="224" y="90"/>
                  <a:pt x="226" y="123"/>
                </a:cubicBezTo>
                <a:lnTo>
                  <a:pt x="157" y="123"/>
                </a:lnTo>
                <a:close/>
              </a:path>
            </a:pathLst>
          </a:custGeom>
          <a:solidFill>
            <a:schemeClr val="tx1">
              <a:lumMod val="50000"/>
            </a:schemeClr>
          </a:solidFill>
          <a:ln>
            <a:noFill/>
          </a:ln>
        </p:spPr>
        <p:txBody>
          <a:bodyPr/>
          <a:lstStyle/>
          <a:p>
            <a:pPr defTabSz="1630242">
              <a:defRPr/>
            </a:pPr>
            <a:endParaRPr lang="en-US">
              <a:solidFill>
                <a:srgbClr val="000000"/>
              </a:solidFill>
              <a:latin typeface="Arial"/>
              <a:cs typeface="Arial" pitchFamily="34" charset="0"/>
            </a:endParaRPr>
          </a:p>
        </p:txBody>
      </p:sp>
      <p:sp>
        <p:nvSpPr>
          <p:cNvPr id="30" name="Rectangle 10"/>
          <p:cNvSpPr>
            <a:spLocks noChangeArrowheads="1"/>
          </p:cNvSpPr>
          <p:nvPr userDrawn="1"/>
        </p:nvSpPr>
        <p:spPr bwMode="auto">
          <a:xfrm>
            <a:off x="16320978" y="576857"/>
            <a:ext cx="190526" cy="817088"/>
          </a:xfrm>
          <a:prstGeom prst="rect">
            <a:avLst/>
          </a:prstGeom>
          <a:solidFill>
            <a:schemeClr val="tx1">
              <a:lumMod val="50000"/>
            </a:schemeClr>
          </a:solidFill>
          <a:ln>
            <a:noFill/>
          </a:ln>
        </p:spPr>
        <p:txBody>
          <a:bodyPr/>
          <a:lstStyle/>
          <a:p>
            <a:pPr defTabSz="1630242">
              <a:defRPr/>
            </a:pPr>
            <a:endParaRPr lang="en-US">
              <a:solidFill>
                <a:srgbClr val="000000"/>
              </a:solidFill>
              <a:latin typeface="Arial"/>
              <a:cs typeface="Arial" pitchFamily="34" charset="0"/>
            </a:endParaRPr>
          </a:p>
        </p:txBody>
      </p:sp>
      <p:sp>
        <p:nvSpPr>
          <p:cNvPr id="32" name="Freeform 11"/>
          <p:cNvSpPr>
            <a:spLocks/>
          </p:cNvSpPr>
          <p:nvPr userDrawn="1"/>
        </p:nvSpPr>
        <p:spPr bwMode="auto">
          <a:xfrm>
            <a:off x="15669496" y="576857"/>
            <a:ext cx="546996" cy="817088"/>
          </a:xfrm>
          <a:custGeom>
            <a:avLst/>
            <a:gdLst>
              <a:gd name="T0" fmla="*/ 0 w 386"/>
              <a:gd name="T1" fmla="*/ 0 h 551"/>
              <a:gd name="T2" fmla="*/ 301231077 w 386"/>
              <a:gd name="T3" fmla="*/ 0 h 551"/>
              <a:gd name="T4" fmla="*/ 655619642 w 386"/>
              <a:gd name="T5" fmla="*/ 766144469 h 551"/>
              <a:gd name="T6" fmla="*/ 655619642 w 386"/>
              <a:gd name="T7" fmla="*/ 462198153 h 551"/>
              <a:gd name="T8" fmla="*/ 655619642 w 386"/>
              <a:gd name="T9" fmla="*/ 0 h 551"/>
              <a:gd name="T10" fmla="*/ 977099900 w 386"/>
              <a:gd name="T11" fmla="*/ 0 h 551"/>
              <a:gd name="T12" fmla="*/ 977099900 w 386"/>
              <a:gd name="T13" fmla="*/ 1384083304 h 551"/>
              <a:gd name="T14" fmla="*/ 660682336 w 386"/>
              <a:gd name="T15" fmla="*/ 1384083304 h 551"/>
              <a:gd name="T16" fmla="*/ 313887015 w 386"/>
              <a:gd name="T17" fmla="*/ 638034407 h 551"/>
              <a:gd name="T18" fmla="*/ 313887015 w 386"/>
              <a:gd name="T19" fmla="*/ 959563557 h 551"/>
              <a:gd name="T20" fmla="*/ 313887015 w 386"/>
              <a:gd name="T21" fmla="*/ 1384083304 h 551"/>
              <a:gd name="T22" fmla="*/ 0 w 386"/>
              <a:gd name="T23" fmla="*/ 1384083304 h 551"/>
              <a:gd name="T24" fmla="*/ 0 w 386"/>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86" h="551">
                <a:moveTo>
                  <a:pt x="0" y="0"/>
                </a:moveTo>
                <a:lnTo>
                  <a:pt x="119" y="0"/>
                </a:lnTo>
                <a:lnTo>
                  <a:pt x="259" y="305"/>
                </a:lnTo>
                <a:lnTo>
                  <a:pt x="259" y="184"/>
                </a:lnTo>
                <a:lnTo>
                  <a:pt x="259" y="0"/>
                </a:lnTo>
                <a:lnTo>
                  <a:pt x="386" y="0"/>
                </a:lnTo>
                <a:lnTo>
                  <a:pt x="386" y="551"/>
                </a:lnTo>
                <a:lnTo>
                  <a:pt x="261" y="551"/>
                </a:lnTo>
                <a:lnTo>
                  <a:pt x="124" y="254"/>
                </a:lnTo>
                <a:lnTo>
                  <a:pt x="124" y="382"/>
                </a:lnTo>
                <a:lnTo>
                  <a:pt x="124" y="551"/>
                </a:lnTo>
                <a:lnTo>
                  <a:pt x="0" y="551"/>
                </a:lnTo>
                <a:lnTo>
                  <a:pt x="0" y="0"/>
                </a:lnTo>
                <a:close/>
              </a:path>
            </a:pathLst>
          </a:custGeom>
          <a:solidFill>
            <a:schemeClr val="tx1">
              <a:lumMod val="50000"/>
            </a:schemeClr>
          </a:solidFill>
          <a:ln>
            <a:noFill/>
          </a:ln>
        </p:spPr>
        <p:txBody>
          <a:bodyPr/>
          <a:lstStyle/>
          <a:p>
            <a:pPr defTabSz="1630242">
              <a:defRPr/>
            </a:pPr>
            <a:endParaRPr lang="en-US">
              <a:solidFill>
                <a:srgbClr val="000000"/>
              </a:solidFill>
              <a:latin typeface="Arial"/>
              <a:cs typeface="Arial" pitchFamily="34" charset="0"/>
            </a:endParaRPr>
          </a:p>
        </p:txBody>
      </p:sp>
      <p:sp>
        <p:nvSpPr>
          <p:cNvPr id="33" name="Rectangle 12"/>
          <p:cNvSpPr>
            <a:spLocks noChangeArrowheads="1"/>
          </p:cNvSpPr>
          <p:nvPr userDrawn="1"/>
        </p:nvSpPr>
        <p:spPr bwMode="auto">
          <a:xfrm>
            <a:off x="17156840" y="894615"/>
            <a:ext cx="172090" cy="181574"/>
          </a:xfrm>
          <a:prstGeom prst="rect">
            <a:avLst/>
          </a:prstGeom>
          <a:solidFill>
            <a:srgbClr val="009E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a:p>
        </p:txBody>
      </p:sp>
      <p:sp>
        <p:nvSpPr>
          <p:cNvPr id="34" name="Rectangle 13"/>
          <p:cNvSpPr>
            <a:spLocks noChangeArrowheads="1"/>
          </p:cNvSpPr>
          <p:nvPr userDrawn="1"/>
        </p:nvSpPr>
        <p:spPr bwMode="auto">
          <a:xfrm>
            <a:off x="16511502" y="894615"/>
            <a:ext cx="165945" cy="181574"/>
          </a:xfrm>
          <a:prstGeom prst="rect">
            <a:avLst/>
          </a:prstGeom>
          <a:solidFill>
            <a:srgbClr val="009E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a:p>
        </p:txBody>
      </p:sp>
      <p:sp>
        <p:nvSpPr>
          <p:cNvPr id="35" name="Rectangle 14"/>
          <p:cNvSpPr>
            <a:spLocks noChangeArrowheads="1"/>
          </p:cNvSpPr>
          <p:nvPr userDrawn="1"/>
        </p:nvSpPr>
        <p:spPr bwMode="auto">
          <a:xfrm>
            <a:off x="16155032" y="894615"/>
            <a:ext cx="165945" cy="181574"/>
          </a:xfrm>
          <a:prstGeom prst="rect">
            <a:avLst/>
          </a:prstGeom>
          <a:solidFill>
            <a:srgbClr val="009E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a:p>
        </p:txBody>
      </p:sp>
      <p:sp>
        <p:nvSpPr>
          <p:cNvPr id="36" name="Freeform 15"/>
          <p:cNvSpPr>
            <a:spLocks noEditPoints="1"/>
          </p:cNvSpPr>
          <p:nvPr userDrawn="1"/>
        </p:nvSpPr>
        <p:spPr bwMode="auto">
          <a:xfrm>
            <a:off x="17765299" y="570374"/>
            <a:ext cx="129068" cy="136179"/>
          </a:xfrm>
          <a:custGeom>
            <a:avLst/>
            <a:gdLst>
              <a:gd name="T0" fmla="*/ 16308699 w 51"/>
              <a:gd name="T1" fmla="*/ 124566736 h 50"/>
              <a:gd name="T2" fmla="*/ 65240493 w 51"/>
              <a:gd name="T3" fmla="*/ 58131918 h 50"/>
              <a:gd name="T4" fmla="*/ 130480985 w 51"/>
              <a:gd name="T5" fmla="*/ 16608704 h 50"/>
              <a:gd name="T6" fmla="*/ 203874403 w 51"/>
              <a:gd name="T7" fmla="*/ 0 h 50"/>
              <a:gd name="T8" fmla="*/ 285423595 w 51"/>
              <a:gd name="T9" fmla="*/ 16608704 h 50"/>
              <a:gd name="T10" fmla="*/ 350664088 w 51"/>
              <a:gd name="T11" fmla="*/ 58131918 h 50"/>
              <a:gd name="T12" fmla="*/ 399595881 w 51"/>
              <a:gd name="T13" fmla="*/ 124566736 h 50"/>
              <a:gd name="T14" fmla="*/ 415904580 w 51"/>
              <a:gd name="T15" fmla="*/ 207610258 h 50"/>
              <a:gd name="T16" fmla="*/ 399595881 w 51"/>
              <a:gd name="T17" fmla="*/ 290653780 h 50"/>
              <a:gd name="T18" fmla="*/ 350664088 w 51"/>
              <a:gd name="T19" fmla="*/ 357088598 h 50"/>
              <a:gd name="T20" fmla="*/ 285423595 w 51"/>
              <a:gd name="T21" fmla="*/ 398608906 h 50"/>
              <a:gd name="T22" fmla="*/ 203874403 w 51"/>
              <a:gd name="T23" fmla="*/ 415217610 h 50"/>
              <a:gd name="T24" fmla="*/ 130480985 w 51"/>
              <a:gd name="T25" fmla="*/ 398608906 h 50"/>
              <a:gd name="T26" fmla="*/ 65240493 w 51"/>
              <a:gd name="T27" fmla="*/ 357088598 h 50"/>
              <a:gd name="T28" fmla="*/ 16308699 w 51"/>
              <a:gd name="T29" fmla="*/ 290653780 h 50"/>
              <a:gd name="T30" fmla="*/ 0 w 51"/>
              <a:gd name="T31" fmla="*/ 207610258 h 50"/>
              <a:gd name="T32" fmla="*/ 16308699 w 51"/>
              <a:gd name="T33" fmla="*/ 124566736 h 50"/>
              <a:gd name="T34" fmla="*/ 65240493 w 51"/>
              <a:gd name="T35" fmla="*/ 274045076 h 50"/>
              <a:gd name="T36" fmla="*/ 97860739 w 51"/>
              <a:gd name="T37" fmla="*/ 323871189 h 50"/>
              <a:gd name="T38" fmla="*/ 146789684 w 51"/>
              <a:gd name="T39" fmla="*/ 357088598 h 50"/>
              <a:gd name="T40" fmla="*/ 203874403 w 51"/>
              <a:gd name="T41" fmla="*/ 373697302 h 50"/>
              <a:gd name="T42" fmla="*/ 260959123 w 51"/>
              <a:gd name="T43" fmla="*/ 357088598 h 50"/>
              <a:gd name="T44" fmla="*/ 309890916 w 51"/>
              <a:gd name="T45" fmla="*/ 323871189 h 50"/>
              <a:gd name="T46" fmla="*/ 342508314 w 51"/>
              <a:gd name="T47" fmla="*/ 274045076 h 50"/>
              <a:gd name="T48" fmla="*/ 358819861 w 51"/>
              <a:gd name="T49" fmla="*/ 207610258 h 50"/>
              <a:gd name="T50" fmla="*/ 342508314 w 51"/>
              <a:gd name="T51" fmla="*/ 141175440 h 50"/>
              <a:gd name="T52" fmla="*/ 309890916 w 51"/>
              <a:gd name="T53" fmla="*/ 91349327 h 50"/>
              <a:gd name="T54" fmla="*/ 260959123 w 51"/>
              <a:gd name="T55" fmla="*/ 58131918 h 50"/>
              <a:gd name="T56" fmla="*/ 203874403 w 51"/>
              <a:gd name="T57" fmla="*/ 49826113 h 50"/>
              <a:gd name="T58" fmla="*/ 146789684 w 51"/>
              <a:gd name="T59" fmla="*/ 58131918 h 50"/>
              <a:gd name="T60" fmla="*/ 97860739 w 51"/>
              <a:gd name="T61" fmla="*/ 91349327 h 50"/>
              <a:gd name="T62" fmla="*/ 65240493 w 51"/>
              <a:gd name="T63" fmla="*/ 141175440 h 50"/>
              <a:gd name="T64" fmla="*/ 57084719 w 51"/>
              <a:gd name="T65" fmla="*/ 207610258 h 50"/>
              <a:gd name="T66" fmla="*/ 65240493 w 51"/>
              <a:gd name="T67" fmla="*/ 274045076 h 50"/>
              <a:gd name="T68" fmla="*/ 212030177 w 51"/>
              <a:gd name="T69" fmla="*/ 91349327 h 50"/>
              <a:gd name="T70" fmla="*/ 277270669 w 51"/>
              <a:gd name="T71" fmla="*/ 107958032 h 50"/>
              <a:gd name="T72" fmla="*/ 301735142 w 51"/>
              <a:gd name="T73" fmla="*/ 157784145 h 50"/>
              <a:gd name="T74" fmla="*/ 293579369 w 51"/>
              <a:gd name="T75" fmla="*/ 191001554 h 50"/>
              <a:gd name="T76" fmla="*/ 277270669 w 51"/>
              <a:gd name="T77" fmla="*/ 207610258 h 50"/>
              <a:gd name="T78" fmla="*/ 260959123 w 51"/>
              <a:gd name="T79" fmla="*/ 215913157 h 50"/>
              <a:gd name="T80" fmla="*/ 236494650 w 51"/>
              <a:gd name="T81" fmla="*/ 224218962 h 50"/>
              <a:gd name="T82" fmla="*/ 301735142 w 51"/>
              <a:gd name="T83" fmla="*/ 323871189 h 50"/>
              <a:gd name="T84" fmla="*/ 252803349 w 51"/>
              <a:gd name="T85" fmla="*/ 323871189 h 50"/>
              <a:gd name="T86" fmla="*/ 195718630 w 51"/>
              <a:gd name="T87" fmla="*/ 224218962 h 50"/>
              <a:gd name="T88" fmla="*/ 171254157 w 51"/>
              <a:gd name="T89" fmla="*/ 224218962 h 50"/>
              <a:gd name="T90" fmla="*/ 171254157 w 51"/>
              <a:gd name="T91" fmla="*/ 323871189 h 50"/>
              <a:gd name="T92" fmla="*/ 122325212 w 51"/>
              <a:gd name="T93" fmla="*/ 323871189 h 50"/>
              <a:gd name="T94" fmla="*/ 122325212 w 51"/>
              <a:gd name="T95" fmla="*/ 91349327 h 50"/>
              <a:gd name="T96" fmla="*/ 212030177 w 51"/>
              <a:gd name="T97" fmla="*/ 91349327 h 50"/>
              <a:gd name="T98" fmla="*/ 212030177 w 51"/>
              <a:gd name="T99" fmla="*/ 191001554 h 50"/>
              <a:gd name="T100" fmla="*/ 244650423 w 51"/>
              <a:gd name="T101" fmla="*/ 182695748 h 50"/>
              <a:gd name="T102" fmla="*/ 252803349 w 51"/>
              <a:gd name="T103" fmla="*/ 157784145 h 50"/>
              <a:gd name="T104" fmla="*/ 252803349 w 51"/>
              <a:gd name="T105" fmla="*/ 141175440 h 50"/>
              <a:gd name="T106" fmla="*/ 236494650 w 51"/>
              <a:gd name="T107" fmla="*/ 132869635 h 50"/>
              <a:gd name="T108" fmla="*/ 220185950 w 51"/>
              <a:gd name="T109" fmla="*/ 132869635 h 50"/>
              <a:gd name="T110" fmla="*/ 203874403 w 51"/>
              <a:gd name="T111" fmla="*/ 132869635 h 50"/>
              <a:gd name="T112" fmla="*/ 171254157 w 51"/>
              <a:gd name="T113" fmla="*/ 132869635 h 50"/>
              <a:gd name="T114" fmla="*/ 171254157 w 51"/>
              <a:gd name="T115" fmla="*/ 191001554 h 50"/>
              <a:gd name="T116" fmla="*/ 212030177 w 51"/>
              <a:gd name="T117" fmla="*/ 191001554 h 50"/>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51" h="50">
                <a:moveTo>
                  <a:pt x="2" y="15"/>
                </a:moveTo>
                <a:cubicBezTo>
                  <a:pt x="3" y="12"/>
                  <a:pt x="5" y="9"/>
                  <a:pt x="8" y="7"/>
                </a:cubicBezTo>
                <a:cubicBezTo>
                  <a:pt x="10" y="5"/>
                  <a:pt x="13" y="3"/>
                  <a:pt x="16" y="2"/>
                </a:cubicBezTo>
                <a:cubicBezTo>
                  <a:pt x="19" y="1"/>
                  <a:pt x="22" y="0"/>
                  <a:pt x="25" y="0"/>
                </a:cubicBezTo>
                <a:cubicBezTo>
                  <a:pt x="29" y="0"/>
                  <a:pt x="32" y="1"/>
                  <a:pt x="35" y="2"/>
                </a:cubicBezTo>
                <a:cubicBezTo>
                  <a:pt x="38" y="3"/>
                  <a:pt x="41" y="5"/>
                  <a:pt x="43" y="7"/>
                </a:cubicBezTo>
                <a:cubicBezTo>
                  <a:pt x="45" y="9"/>
                  <a:pt x="47" y="12"/>
                  <a:pt x="49" y="15"/>
                </a:cubicBezTo>
                <a:cubicBezTo>
                  <a:pt x="50" y="18"/>
                  <a:pt x="51" y="21"/>
                  <a:pt x="51" y="25"/>
                </a:cubicBezTo>
                <a:cubicBezTo>
                  <a:pt x="51" y="29"/>
                  <a:pt x="50" y="32"/>
                  <a:pt x="49" y="35"/>
                </a:cubicBezTo>
                <a:cubicBezTo>
                  <a:pt x="47" y="38"/>
                  <a:pt x="45" y="41"/>
                  <a:pt x="43" y="43"/>
                </a:cubicBezTo>
                <a:cubicBezTo>
                  <a:pt x="41" y="45"/>
                  <a:pt x="38" y="47"/>
                  <a:pt x="35" y="48"/>
                </a:cubicBezTo>
                <a:cubicBezTo>
                  <a:pt x="32" y="49"/>
                  <a:pt x="29" y="50"/>
                  <a:pt x="25" y="50"/>
                </a:cubicBezTo>
                <a:cubicBezTo>
                  <a:pt x="22" y="50"/>
                  <a:pt x="19" y="49"/>
                  <a:pt x="16" y="48"/>
                </a:cubicBezTo>
                <a:cubicBezTo>
                  <a:pt x="13" y="47"/>
                  <a:pt x="10" y="45"/>
                  <a:pt x="8" y="43"/>
                </a:cubicBezTo>
                <a:cubicBezTo>
                  <a:pt x="5" y="41"/>
                  <a:pt x="3" y="38"/>
                  <a:pt x="2" y="35"/>
                </a:cubicBezTo>
                <a:cubicBezTo>
                  <a:pt x="1" y="32"/>
                  <a:pt x="0" y="29"/>
                  <a:pt x="0" y="25"/>
                </a:cubicBezTo>
                <a:cubicBezTo>
                  <a:pt x="0" y="21"/>
                  <a:pt x="1" y="18"/>
                  <a:pt x="2" y="15"/>
                </a:cubicBezTo>
                <a:close/>
                <a:moveTo>
                  <a:pt x="8" y="33"/>
                </a:moveTo>
                <a:cubicBezTo>
                  <a:pt x="9" y="35"/>
                  <a:pt x="10" y="37"/>
                  <a:pt x="12" y="39"/>
                </a:cubicBezTo>
                <a:cubicBezTo>
                  <a:pt x="14" y="41"/>
                  <a:pt x="16" y="42"/>
                  <a:pt x="18" y="43"/>
                </a:cubicBezTo>
                <a:cubicBezTo>
                  <a:pt x="20" y="44"/>
                  <a:pt x="23" y="45"/>
                  <a:pt x="25" y="45"/>
                </a:cubicBezTo>
                <a:cubicBezTo>
                  <a:pt x="28" y="45"/>
                  <a:pt x="30" y="44"/>
                  <a:pt x="32" y="43"/>
                </a:cubicBezTo>
                <a:cubicBezTo>
                  <a:pt x="35" y="42"/>
                  <a:pt x="37" y="41"/>
                  <a:pt x="38" y="39"/>
                </a:cubicBezTo>
                <a:cubicBezTo>
                  <a:pt x="40" y="37"/>
                  <a:pt x="41" y="35"/>
                  <a:pt x="42" y="33"/>
                </a:cubicBezTo>
                <a:cubicBezTo>
                  <a:pt x="43" y="31"/>
                  <a:pt x="44" y="28"/>
                  <a:pt x="44" y="25"/>
                </a:cubicBezTo>
                <a:cubicBezTo>
                  <a:pt x="44" y="22"/>
                  <a:pt x="43" y="20"/>
                  <a:pt x="42" y="17"/>
                </a:cubicBezTo>
                <a:cubicBezTo>
                  <a:pt x="41" y="15"/>
                  <a:pt x="40" y="13"/>
                  <a:pt x="38" y="11"/>
                </a:cubicBezTo>
                <a:cubicBezTo>
                  <a:pt x="37" y="10"/>
                  <a:pt x="35" y="8"/>
                  <a:pt x="32" y="7"/>
                </a:cubicBezTo>
                <a:cubicBezTo>
                  <a:pt x="30" y="6"/>
                  <a:pt x="28" y="6"/>
                  <a:pt x="25" y="6"/>
                </a:cubicBezTo>
                <a:cubicBezTo>
                  <a:pt x="23" y="6"/>
                  <a:pt x="20" y="6"/>
                  <a:pt x="18" y="7"/>
                </a:cubicBezTo>
                <a:cubicBezTo>
                  <a:pt x="16" y="8"/>
                  <a:pt x="14" y="10"/>
                  <a:pt x="12" y="11"/>
                </a:cubicBezTo>
                <a:cubicBezTo>
                  <a:pt x="10" y="13"/>
                  <a:pt x="9" y="15"/>
                  <a:pt x="8" y="17"/>
                </a:cubicBezTo>
                <a:cubicBezTo>
                  <a:pt x="7" y="20"/>
                  <a:pt x="7" y="22"/>
                  <a:pt x="7" y="25"/>
                </a:cubicBezTo>
                <a:cubicBezTo>
                  <a:pt x="7" y="28"/>
                  <a:pt x="7" y="31"/>
                  <a:pt x="8" y="33"/>
                </a:cubicBezTo>
                <a:close/>
                <a:moveTo>
                  <a:pt x="26" y="11"/>
                </a:moveTo>
                <a:cubicBezTo>
                  <a:pt x="29" y="11"/>
                  <a:pt x="32" y="12"/>
                  <a:pt x="34" y="13"/>
                </a:cubicBezTo>
                <a:cubicBezTo>
                  <a:pt x="36" y="14"/>
                  <a:pt x="37" y="16"/>
                  <a:pt x="37" y="19"/>
                </a:cubicBezTo>
                <a:cubicBezTo>
                  <a:pt x="37" y="21"/>
                  <a:pt x="36" y="22"/>
                  <a:pt x="36" y="23"/>
                </a:cubicBezTo>
                <a:cubicBezTo>
                  <a:pt x="36" y="24"/>
                  <a:pt x="35" y="24"/>
                  <a:pt x="34" y="25"/>
                </a:cubicBezTo>
                <a:cubicBezTo>
                  <a:pt x="34" y="26"/>
                  <a:pt x="33" y="26"/>
                  <a:pt x="32" y="26"/>
                </a:cubicBezTo>
                <a:cubicBezTo>
                  <a:pt x="31" y="27"/>
                  <a:pt x="30" y="27"/>
                  <a:pt x="29" y="27"/>
                </a:cubicBezTo>
                <a:cubicBezTo>
                  <a:pt x="37" y="39"/>
                  <a:pt x="37" y="39"/>
                  <a:pt x="37" y="39"/>
                </a:cubicBezTo>
                <a:cubicBezTo>
                  <a:pt x="31" y="39"/>
                  <a:pt x="31" y="39"/>
                  <a:pt x="31" y="39"/>
                </a:cubicBezTo>
                <a:cubicBezTo>
                  <a:pt x="24" y="27"/>
                  <a:pt x="24" y="27"/>
                  <a:pt x="24" y="27"/>
                </a:cubicBezTo>
                <a:cubicBezTo>
                  <a:pt x="21" y="27"/>
                  <a:pt x="21" y="27"/>
                  <a:pt x="21" y="27"/>
                </a:cubicBezTo>
                <a:cubicBezTo>
                  <a:pt x="21" y="39"/>
                  <a:pt x="21" y="39"/>
                  <a:pt x="21" y="39"/>
                </a:cubicBezTo>
                <a:cubicBezTo>
                  <a:pt x="15" y="39"/>
                  <a:pt x="15" y="39"/>
                  <a:pt x="15" y="39"/>
                </a:cubicBezTo>
                <a:cubicBezTo>
                  <a:pt x="15" y="11"/>
                  <a:pt x="15" y="11"/>
                  <a:pt x="15" y="11"/>
                </a:cubicBezTo>
                <a:lnTo>
                  <a:pt x="26" y="11"/>
                </a:lnTo>
                <a:close/>
                <a:moveTo>
                  <a:pt x="26" y="23"/>
                </a:moveTo>
                <a:cubicBezTo>
                  <a:pt x="27" y="23"/>
                  <a:pt x="29" y="23"/>
                  <a:pt x="30" y="22"/>
                </a:cubicBezTo>
                <a:cubicBezTo>
                  <a:pt x="31" y="22"/>
                  <a:pt x="31" y="21"/>
                  <a:pt x="31" y="19"/>
                </a:cubicBezTo>
                <a:cubicBezTo>
                  <a:pt x="31" y="18"/>
                  <a:pt x="31" y="18"/>
                  <a:pt x="31" y="17"/>
                </a:cubicBezTo>
                <a:cubicBezTo>
                  <a:pt x="30" y="17"/>
                  <a:pt x="30" y="16"/>
                  <a:pt x="29" y="16"/>
                </a:cubicBezTo>
                <a:cubicBezTo>
                  <a:pt x="29" y="16"/>
                  <a:pt x="28" y="16"/>
                  <a:pt x="27" y="16"/>
                </a:cubicBezTo>
                <a:cubicBezTo>
                  <a:pt x="27" y="16"/>
                  <a:pt x="26" y="16"/>
                  <a:pt x="25" y="16"/>
                </a:cubicBezTo>
                <a:cubicBezTo>
                  <a:pt x="21" y="16"/>
                  <a:pt x="21" y="16"/>
                  <a:pt x="21" y="16"/>
                </a:cubicBezTo>
                <a:cubicBezTo>
                  <a:pt x="21" y="23"/>
                  <a:pt x="21" y="23"/>
                  <a:pt x="21" y="23"/>
                </a:cubicBezTo>
                <a:lnTo>
                  <a:pt x="26" y="23"/>
                </a:lnTo>
                <a:close/>
              </a:path>
            </a:pathLst>
          </a:custGeom>
          <a:solidFill>
            <a:schemeClr val="tx1">
              <a:lumMod val="50000"/>
            </a:schemeClr>
          </a:solidFill>
          <a:ln>
            <a:noFill/>
          </a:ln>
        </p:spPr>
        <p:txBody>
          <a:bodyPr/>
          <a:lstStyle/>
          <a:p>
            <a:pPr defTabSz="1630242">
              <a:defRPr/>
            </a:pPr>
            <a:endParaRPr lang="en-US">
              <a:solidFill>
                <a:srgbClr val="000000"/>
              </a:solidFill>
              <a:latin typeface="Arial"/>
              <a:cs typeface="Arial" pitchFamily="34" charset="0"/>
            </a:endParaRPr>
          </a:p>
        </p:txBody>
      </p:sp>
    </p:spTree>
    <p:extLst>
      <p:ext uri="{BB962C8B-B14F-4D97-AF65-F5344CB8AC3E}">
        <p14:creationId xmlns:p14="http://schemas.microsoft.com/office/powerpoint/2010/main" val="3803278481"/>
      </p:ext>
    </p:extLst>
  </p:cSld>
  <p:clrMapOvr>
    <a:masterClrMapping/>
  </p:clrMapOvr>
  <p:transition spd="slow">
    <p:cover/>
  </p:transition>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3_Custom Layout">
    <p:bg>
      <p:bgPr>
        <a:solidFill>
          <a:schemeClr val="bg1"/>
        </a:solidFill>
        <a:effectLst/>
      </p:bgPr>
    </p:bg>
    <p:spTree>
      <p:nvGrpSpPr>
        <p:cNvPr id="1" name=""/>
        <p:cNvGrpSpPr/>
        <p:nvPr/>
      </p:nvGrpSpPr>
      <p:grpSpPr>
        <a:xfrm>
          <a:off x="0" y="0"/>
          <a:ext cx="0" cy="0"/>
          <a:chOff x="0" y="0"/>
          <a:chExt cx="0" cy="0"/>
        </a:xfrm>
      </p:grpSpPr>
      <p:pic>
        <p:nvPicPr>
          <p:cNvPr id="24" name="Picture 2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86" y="5555"/>
            <a:ext cx="18297879" cy="10292557"/>
          </a:xfrm>
          <a:prstGeom prst="rect">
            <a:avLst/>
          </a:prstGeom>
        </p:spPr>
      </p:pic>
      <p:grpSp>
        <p:nvGrpSpPr>
          <p:cNvPr id="14" name="Group 13"/>
          <p:cNvGrpSpPr/>
          <p:nvPr userDrawn="1"/>
        </p:nvGrpSpPr>
        <p:grpSpPr>
          <a:xfrm>
            <a:off x="1" y="-7938"/>
            <a:ext cx="11047412" cy="10309226"/>
            <a:chOff x="1" y="-7938"/>
            <a:chExt cx="11047412" cy="10309226"/>
          </a:xfrm>
        </p:grpSpPr>
        <p:sp>
          <p:nvSpPr>
            <p:cNvPr id="8" name="Freeform 7"/>
            <p:cNvSpPr>
              <a:spLocks/>
            </p:cNvSpPr>
            <p:nvPr userDrawn="1"/>
          </p:nvSpPr>
          <p:spPr bwMode="auto">
            <a:xfrm>
              <a:off x="587375" y="2540000"/>
              <a:ext cx="3689350" cy="7761288"/>
            </a:xfrm>
            <a:custGeom>
              <a:avLst/>
              <a:gdLst>
                <a:gd name="T0" fmla="*/ 0 w 960"/>
                <a:gd name="T1" fmla="*/ 0 h 2020"/>
                <a:gd name="T2" fmla="*/ 0 w 960"/>
                <a:gd name="T3" fmla="*/ 2020 h 2020"/>
                <a:gd name="T4" fmla="*/ 960 w 960"/>
                <a:gd name="T5" fmla="*/ 2020 h 2020"/>
                <a:gd name="T6" fmla="*/ 0 w 960"/>
                <a:gd name="T7" fmla="*/ 0 h 2020"/>
              </a:gdLst>
              <a:ahLst/>
              <a:cxnLst>
                <a:cxn ang="0">
                  <a:pos x="T0" y="T1"/>
                </a:cxn>
                <a:cxn ang="0">
                  <a:pos x="T2" y="T3"/>
                </a:cxn>
                <a:cxn ang="0">
                  <a:pos x="T4" y="T5"/>
                </a:cxn>
                <a:cxn ang="0">
                  <a:pos x="T6" y="T7"/>
                </a:cxn>
              </a:cxnLst>
              <a:rect l="0" t="0" r="r" b="b"/>
              <a:pathLst>
                <a:path w="960" h="2020">
                  <a:moveTo>
                    <a:pt x="0" y="0"/>
                  </a:moveTo>
                  <a:cubicBezTo>
                    <a:pt x="0" y="2020"/>
                    <a:pt x="0" y="2020"/>
                    <a:pt x="0" y="2020"/>
                  </a:cubicBezTo>
                  <a:cubicBezTo>
                    <a:pt x="960" y="2020"/>
                    <a:pt x="960" y="2020"/>
                    <a:pt x="960" y="2020"/>
                  </a:cubicBezTo>
                  <a:cubicBezTo>
                    <a:pt x="859" y="1209"/>
                    <a:pt x="506" y="533"/>
                    <a:pt x="0" y="0"/>
                  </a:cubicBezTo>
                </a:path>
              </a:pathLst>
            </a:custGeom>
            <a:solidFill>
              <a:schemeClr val="accent4">
                <a:lumMod val="75000"/>
                <a:alpha val="78000"/>
              </a:schemeClr>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30" name="Freeform 29"/>
            <p:cNvSpPr/>
            <p:nvPr userDrawn="1"/>
          </p:nvSpPr>
          <p:spPr>
            <a:xfrm>
              <a:off x="587375" y="-7938"/>
              <a:ext cx="10460038" cy="10309226"/>
            </a:xfrm>
            <a:custGeom>
              <a:avLst/>
              <a:gdLst>
                <a:gd name="connsiteX0" fmla="*/ 0 w 10460038"/>
                <a:gd name="connsiteY0" fmla="*/ 0 h 10309226"/>
                <a:gd name="connsiteX1" fmla="*/ 10460038 w 10460038"/>
                <a:gd name="connsiteY1" fmla="*/ 0 h 10309226"/>
                <a:gd name="connsiteX2" fmla="*/ 10460038 w 10460038"/>
                <a:gd name="connsiteY2" fmla="*/ 163653 h 10309226"/>
                <a:gd name="connsiteX3" fmla="*/ 10460038 w 10460038"/>
                <a:gd name="connsiteY3" fmla="*/ 10309226 h 10309226"/>
                <a:gd name="connsiteX4" fmla="*/ 3689066 w 10460038"/>
                <a:gd name="connsiteY4" fmla="*/ 10309226 h 10309226"/>
                <a:gd name="connsiteX5" fmla="*/ 0 w 10460038"/>
                <a:gd name="connsiteY5" fmla="*/ 2548268 h 10309226"/>
                <a:gd name="connsiteX6" fmla="*/ 0 w 10460038"/>
                <a:gd name="connsiteY6" fmla="*/ 83277 h 10309226"/>
                <a:gd name="connsiteX7" fmla="*/ 0 w 10460038"/>
                <a:gd name="connsiteY7" fmla="*/ 0 h 10309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60038" h="10309226">
                  <a:moveTo>
                    <a:pt x="0" y="0"/>
                  </a:moveTo>
                  <a:lnTo>
                    <a:pt x="10460038" y="0"/>
                  </a:lnTo>
                  <a:lnTo>
                    <a:pt x="10460038" y="163653"/>
                  </a:lnTo>
                  <a:cubicBezTo>
                    <a:pt x="10460038" y="1355819"/>
                    <a:pt x="10460038" y="4080769"/>
                    <a:pt x="10460038" y="10309226"/>
                  </a:cubicBezTo>
                  <a:cubicBezTo>
                    <a:pt x="10460038" y="10309226"/>
                    <a:pt x="10460038" y="10309226"/>
                    <a:pt x="3689066" y="10309226"/>
                  </a:cubicBezTo>
                  <a:cubicBezTo>
                    <a:pt x="3300945" y="7193317"/>
                    <a:pt x="1944445" y="4596085"/>
                    <a:pt x="0" y="2548268"/>
                  </a:cubicBezTo>
                  <a:cubicBezTo>
                    <a:pt x="0" y="2548268"/>
                    <a:pt x="0" y="2548268"/>
                    <a:pt x="0" y="83277"/>
                  </a:cubicBezTo>
                  <a:lnTo>
                    <a:pt x="0" y="0"/>
                  </a:lnTo>
                  <a:close/>
                </a:path>
              </a:pathLst>
            </a:custGeom>
            <a:solidFill>
              <a:schemeClr val="accent4">
                <a:alpha val="79000"/>
              </a:schemeClr>
            </a:solidFill>
            <a:ln>
              <a:noFill/>
            </a:ln>
          </p:spPr>
          <p:txBody>
            <a:bodyPr vert="horz" wrap="square" lIns="91440" tIns="45720" rIns="91440" bIns="45720" numCol="1" anchor="t" anchorCtr="0" compatLnSpc="1">
              <a:prstTxWarp prst="textNoShape">
                <a:avLst/>
              </a:prstTxWarp>
            </a:bodyPr>
            <a:lstStyle/>
            <a:p>
              <a:pPr lvl="0"/>
              <a:endParaRPr lang="en-US">
                <a:solidFill>
                  <a:schemeClr val="tx1"/>
                </a:solidFill>
                <a:latin typeface="Arial" charset="0"/>
                <a:cs typeface="Arial" charset="0"/>
              </a:endParaRPr>
            </a:p>
          </p:txBody>
        </p:sp>
        <p:sp>
          <p:nvSpPr>
            <p:cNvPr id="41" name="Freeform 40"/>
            <p:cNvSpPr/>
            <p:nvPr userDrawn="1"/>
          </p:nvSpPr>
          <p:spPr>
            <a:xfrm>
              <a:off x="1" y="1951698"/>
              <a:ext cx="587375" cy="8349590"/>
            </a:xfrm>
            <a:custGeom>
              <a:avLst/>
              <a:gdLst>
                <a:gd name="connsiteX0" fmla="*/ 0 w 587375"/>
                <a:gd name="connsiteY0" fmla="*/ 0 h 8349590"/>
                <a:gd name="connsiteX1" fmla="*/ 23766 w 587375"/>
                <a:gd name="connsiteY1" fmla="*/ 21977 h 8349590"/>
                <a:gd name="connsiteX2" fmla="*/ 587375 w 587375"/>
                <a:gd name="connsiteY2" fmla="*/ 587782 h 8349590"/>
                <a:gd name="connsiteX3" fmla="*/ 587375 w 587375"/>
                <a:gd name="connsiteY3" fmla="*/ 8349590 h 8349590"/>
                <a:gd name="connsiteX4" fmla="*/ 98475 w 587375"/>
                <a:gd name="connsiteY4" fmla="*/ 8349590 h 8349590"/>
                <a:gd name="connsiteX5" fmla="*/ 0 w 587375"/>
                <a:gd name="connsiteY5" fmla="*/ 8349590 h 8349590"/>
                <a:gd name="connsiteX6" fmla="*/ 0 w 587375"/>
                <a:gd name="connsiteY6" fmla="*/ 0 h 8349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7375" h="8349590">
                  <a:moveTo>
                    <a:pt x="0" y="0"/>
                  </a:moveTo>
                  <a:lnTo>
                    <a:pt x="23766" y="21977"/>
                  </a:lnTo>
                  <a:cubicBezTo>
                    <a:pt x="217072" y="205455"/>
                    <a:pt x="405102" y="393737"/>
                    <a:pt x="587375" y="587782"/>
                  </a:cubicBezTo>
                  <a:cubicBezTo>
                    <a:pt x="587375" y="587782"/>
                    <a:pt x="587375" y="587782"/>
                    <a:pt x="587375" y="8349590"/>
                  </a:cubicBezTo>
                  <a:cubicBezTo>
                    <a:pt x="587375" y="8349590"/>
                    <a:pt x="587375" y="8349590"/>
                    <a:pt x="98475" y="8349590"/>
                  </a:cubicBezTo>
                  <a:lnTo>
                    <a:pt x="0" y="8349590"/>
                  </a:lnTo>
                  <a:lnTo>
                    <a:pt x="0" y="0"/>
                  </a:lnTo>
                  <a:close/>
                </a:path>
              </a:pathLst>
            </a:custGeom>
            <a:solidFill>
              <a:schemeClr val="tx1">
                <a:lumMod val="60000"/>
                <a:lumOff val="40000"/>
                <a:alpha val="67059"/>
              </a:schemeClr>
            </a:solidFill>
            <a:ln>
              <a:noFill/>
            </a:ln>
          </p:spPr>
          <p:txBody>
            <a:bodyPr vert="horz" wrap="square" lIns="91440" tIns="45720" rIns="91440" bIns="45720" numCol="1" anchor="t" anchorCtr="0" compatLnSpc="1">
              <a:prstTxWarp prst="textNoShape">
                <a:avLst/>
              </a:prstTxWarp>
            </a:bodyPr>
            <a:lstStyle/>
            <a:p>
              <a:pPr lvl="0"/>
              <a:endParaRPr lang="en-US">
                <a:solidFill>
                  <a:schemeClr val="tx1"/>
                </a:solidFill>
                <a:latin typeface="Arial" charset="0"/>
                <a:cs typeface="Arial" charset="0"/>
              </a:endParaRPr>
            </a:p>
          </p:txBody>
        </p:sp>
      </p:grpSp>
      <p:grpSp>
        <p:nvGrpSpPr>
          <p:cNvPr id="10" name="Group 9"/>
          <p:cNvGrpSpPr/>
          <p:nvPr userDrawn="1"/>
        </p:nvGrpSpPr>
        <p:grpSpPr>
          <a:xfrm>
            <a:off x="17092245" y="9730154"/>
            <a:ext cx="911710" cy="356946"/>
            <a:chOff x="6790450" y="359210"/>
            <a:chExt cx="2176366" cy="787582"/>
          </a:xfrm>
        </p:grpSpPr>
        <p:sp>
          <p:nvSpPr>
            <p:cNvPr id="11" name="Freeform 8"/>
            <p:cNvSpPr>
              <a:spLocks/>
            </p:cNvSpPr>
            <p:nvPr userDrawn="1"/>
          </p:nvSpPr>
          <p:spPr bwMode="auto">
            <a:xfrm>
              <a:off x="8323524" y="371234"/>
              <a:ext cx="456916" cy="757520"/>
            </a:xfrm>
            <a:custGeom>
              <a:avLst/>
              <a:gdLst>
                <a:gd name="T0" fmla="*/ 0 w 332"/>
                <a:gd name="T1" fmla="*/ 0 h 551"/>
                <a:gd name="T2" fmla="*/ 834380475 w 332"/>
                <a:gd name="T3" fmla="*/ 0 h 551"/>
                <a:gd name="T4" fmla="*/ 834380475 w 332"/>
                <a:gd name="T5" fmla="*/ 326553043 h 551"/>
                <a:gd name="T6" fmla="*/ 331741635 w 332"/>
                <a:gd name="T7" fmla="*/ 326553043 h 551"/>
                <a:gd name="T8" fmla="*/ 331741635 w 332"/>
                <a:gd name="T9" fmla="*/ 530021499 h 551"/>
                <a:gd name="T10" fmla="*/ 743905484 w 332"/>
                <a:gd name="T11" fmla="*/ 530021499 h 551"/>
                <a:gd name="T12" fmla="*/ 743905484 w 332"/>
                <a:gd name="T13" fmla="*/ 851550649 h 551"/>
                <a:gd name="T14" fmla="*/ 331741635 w 332"/>
                <a:gd name="T15" fmla="*/ 851550649 h 551"/>
                <a:gd name="T16" fmla="*/ 331741635 w 332"/>
                <a:gd name="T17" fmla="*/ 1062554154 h 551"/>
                <a:gd name="T18" fmla="*/ 834380475 w 332"/>
                <a:gd name="T19" fmla="*/ 1062554154 h 551"/>
                <a:gd name="T20" fmla="*/ 834380475 w 332"/>
                <a:gd name="T21" fmla="*/ 1384083304 h 551"/>
                <a:gd name="T22" fmla="*/ 0 w 332"/>
                <a:gd name="T23" fmla="*/ 1384083304 h 551"/>
                <a:gd name="T24" fmla="*/ 0 w 332"/>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32" h="551">
                  <a:moveTo>
                    <a:pt x="0" y="0"/>
                  </a:moveTo>
                  <a:lnTo>
                    <a:pt x="332" y="0"/>
                  </a:lnTo>
                  <a:lnTo>
                    <a:pt x="332" y="130"/>
                  </a:lnTo>
                  <a:lnTo>
                    <a:pt x="132" y="130"/>
                  </a:lnTo>
                  <a:lnTo>
                    <a:pt x="132" y="211"/>
                  </a:lnTo>
                  <a:lnTo>
                    <a:pt x="296" y="211"/>
                  </a:lnTo>
                  <a:lnTo>
                    <a:pt x="296" y="339"/>
                  </a:lnTo>
                  <a:lnTo>
                    <a:pt x="132" y="339"/>
                  </a:lnTo>
                  <a:lnTo>
                    <a:pt x="132" y="423"/>
                  </a:lnTo>
                  <a:lnTo>
                    <a:pt x="332" y="423"/>
                  </a:lnTo>
                  <a:lnTo>
                    <a:pt x="332" y="551"/>
                  </a:lnTo>
                  <a:lnTo>
                    <a:pt x="0" y="551"/>
                  </a:lnTo>
                  <a:lnTo>
                    <a:pt x="0" y="0"/>
                  </a:lnTo>
                  <a:close/>
                </a:path>
              </a:pathLst>
            </a:custGeom>
            <a:solidFill>
              <a:schemeClr val="tx1"/>
            </a:solidFill>
            <a:ln>
              <a:noFill/>
            </a:ln>
          </p:spPr>
          <p:txBody>
            <a:bodyPr/>
            <a:lstStyle/>
            <a:p>
              <a:pPr defTabSz="1630242">
                <a:defRPr/>
              </a:pPr>
              <a:endParaRPr lang="en-US">
                <a:solidFill>
                  <a:srgbClr val="000000"/>
                </a:solidFill>
                <a:latin typeface="Arial"/>
                <a:cs typeface="Arial" pitchFamily="34" charset="0"/>
              </a:endParaRPr>
            </a:p>
          </p:txBody>
        </p:sp>
        <p:sp>
          <p:nvSpPr>
            <p:cNvPr id="12" name="Freeform 9"/>
            <p:cNvSpPr>
              <a:spLocks/>
            </p:cNvSpPr>
            <p:nvPr userDrawn="1"/>
          </p:nvSpPr>
          <p:spPr bwMode="auto">
            <a:xfrm>
              <a:off x="7680235" y="359210"/>
              <a:ext cx="565134" cy="787582"/>
            </a:xfrm>
            <a:custGeom>
              <a:avLst/>
              <a:gdLst>
                <a:gd name="T0" fmla="*/ 1281005241 w 228"/>
                <a:gd name="T1" fmla="*/ 1005742145 h 317"/>
                <a:gd name="T2" fmla="*/ 1158616841 w 228"/>
                <a:gd name="T3" fmla="*/ 695025501 h 317"/>
                <a:gd name="T4" fmla="*/ 946475046 w 228"/>
                <a:gd name="T5" fmla="*/ 605079780 h 317"/>
                <a:gd name="T6" fmla="*/ 693538069 w 228"/>
                <a:gd name="T7" fmla="*/ 801321871 h 317"/>
                <a:gd name="T8" fmla="*/ 611944852 w 228"/>
                <a:gd name="T9" fmla="*/ 1324636972 h 317"/>
                <a:gd name="T10" fmla="*/ 954635223 w 228"/>
                <a:gd name="T11" fmla="*/ 1995130782 h 317"/>
                <a:gd name="T12" fmla="*/ 1281005241 w 228"/>
                <a:gd name="T13" fmla="*/ 1561761402 h 317"/>
                <a:gd name="T14" fmla="*/ 1860312235 w 228"/>
                <a:gd name="T15" fmla="*/ 1561761402 h 317"/>
                <a:gd name="T16" fmla="*/ 1607375258 w 228"/>
                <a:gd name="T17" fmla="*/ 2147483647 h 317"/>
                <a:gd name="T18" fmla="*/ 987270229 w 228"/>
                <a:gd name="T19" fmla="*/ 2147483647 h 317"/>
                <a:gd name="T20" fmla="*/ 465078772 w 228"/>
                <a:gd name="T21" fmla="*/ 2147483647 h 317"/>
                <a:gd name="T22" fmla="*/ 130548577 w 228"/>
                <a:gd name="T23" fmla="*/ 2003308966 h 317"/>
                <a:gd name="T24" fmla="*/ 0 w 228"/>
                <a:gd name="T25" fmla="*/ 1324636972 h 317"/>
                <a:gd name="T26" fmla="*/ 130548577 w 228"/>
                <a:gd name="T27" fmla="*/ 580550948 h 317"/>
                <a:gd name="T28" fmla="*/ 489556452 w 228"/>
                <a:gd name="T29" fmla="*/ 139006244 h 317"/>
                <a:gd name="T30" fmla="*/ 921997366 w 228"/>
                <a:gd name="T31" fmla="*/ 0 h 317"/>
                <a:gd name="T32" fmla="*/ 1615535435 w 228"/>
                <a:gd name="T33" fmla="*/ 302541320 h 317"/>
                <a:gd name="T34" fmla="*/ 1843994732 w 228"/>
                <a:gd name="T35" fmla="*/ 1005742145 h 317"/>
                <a:gd name="T36" fmla="*/ 1281005241 w 228"/>
                <a:gd name="T37" fmla="*/ 1005742145 h 31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28" h="317">
                  <a:moveTo>
                    <a:pt x="157" y="123"/>
                  </a:moveTo>
                  <a:cubicBezTo>
                    <a:pt x="154" y="105"/>
                    <a:pt x="148" y="91"/>
                    <a:pt x="142" y="85"/>
                  </a:cubicBezTo>
                  <a:cubicBezTo>
                    <a:pt x="133" y="78"/>
                    <a:pt x="124" y="74"/>
                    <a:pt x="116" y="74"/>
                  </a:cubicBezTo>
                  <a:cubicBezTo>
                    <a:pt x="102" y="74"/>
                    <a:pt x="91" y="83"/>
                    <a:pt x="85" y="98"/>
                  </a:cubicBezTo>
                  <a:cubicBezTo>
                    <a:pt x="78" y="116"/>
                    <a:pt x="75" y="137"/>
                    <a:pt x="75" y="162"/>
                  </a:cubicBezTo>
                  <a:cubicBezTo>
                    <a:pt x="75" y="216"/>
                    <a:pt x="89" y="244"/>
                    <a:pt x="117" y="244"/>
                  </a:cubicBezTo>
                  <a:cubicBezTo>
                    <a:pt x="139" y="244"/>
                    <a:pt x="153" y="225"/>
                    <a:pt x="157" y="191"/>
                  </a:cubicBezTo>
                  <a:cubicBezTo>
                    <a:pt x="228" y="191"/>
                    <a:pt x="228" y="191"/>
                    <a:pt x="228" y="191"/>
                  </a:cubicBezTo>
                  <a:cubicBezTo>
                    <a:pt x="225" y="229"/>
                    <a:pt x="215" y="260"/>
                    <a:pt x="197" y="283"/>
                  </a:cubicBezTo>
                  <a:cubicBezTo>
                    <a:pt x="178" y="306"/>
                    <a:pt x="151" y="317"/>
                    <a:pt x="121" y="317"/>
                  </a:cubicBezTo>
                  <a:cubicBezTo>
                    <a:pt x="97" y="317"/>
                    <a:pt x="75" y="311"/>
                    <a:pt x="57" y="299"/>
                  </a:cubicBezTo>
                  <a:cubicBezTo>
                    <a:pt x="38" y="287"/>
                    <a:pt x="25" y="269"/>
                    <a:pt x="16" y="245"/>
                  </a:cubicBezTo>
                  <a:cubicBezTo>
                    <a:pt x="6" y="223"/>
                    <a:pt x="0" y="193"/>
                    <a:pt x="0" y="162"/>
                  </a:cubicBezTo>
                  <a:cubicBezTo>
                    <a:pt x="0" y="127"/>
                    <a:pt x="6" y="96"/>
                    <a:pt x="16" y="71"/>
                  </a:cubicBezTo>
                  <a:cubicBezTo>
                    <a:pt x="28" y="47"/>
                    <a:pt x="43" y="28"/>
                    <a:pt x="60" y="17"/>
                  </a:cubicBezTo>
                  <a:cubicBezTo>
                    <a:pt x="77" y="7"/>
                    <a:pt x="96" y="0"/>
                    <a:pt x="113" y="0"/>
                  </a:cubicBezTo>
                  <a:cubicBezTo>
                    <a:pt x="152" y="1"/>
                    <a:pt x="182" y="15"/>
                    <a:pt x="198" y="37"/>
                  </a:cubicBezTo>
                  <a:cubicBezTo>
                    <a:pt x="214" y="61"/>
                    <a:pt x="224" y="90"/>
                    <a:pt x="226" y="123"/>
                  </a:cubicBezTo>
                  <a:lnTo>
                    <a:pt x="157" y="123"/>
                  </a:lnTo>
                  <a:close/>
                </a:path>
              </a:pathLst>
            </a:custGeom>
            <a:solidFill>
              <a:schemeClr val="tx1"/>
            </a:solidFill>
            <a:ln>
              <a:noFill/>
            </a:ln>
          </p:spPr>
          <p:txBody>
            <a:bodyPr/>
            <a:lstStyle/>
            <a:p>
              <a:pPr defTabSz="1630242">
                <a:defRPr/>
              </a:pPr>
              <a:endParaRPr lang="en-US">
                <a:solidFill>
                  <a:srgbClr val="000000"/>
                </a:solidFill>
                <a:latin typeface="Arial"/>
                <a:cs typeface="Arial" pitchFamily="34" charset="0"/>
              </a:endParaRPr>
            </a:p>
          </p:txBody>
        </p:sp>
        <p:sp>
          <p:nvSpPr>
            <p:cNvPr id="17" name="Rectangle 10"/>
            <p:cNvSpPr>
              <a:spLocks noChangeArrowheads="1"/>
            </p:cNvSpPr>
            <p:nvPr userDrawn="1"/>
          </p:nvSpPr>
          <p:spPr bwMode="auto">
            <a:xfrm>
              <a:off x="7427729" y="371234"/>
              <a:ext cx="186372" cy="757520"/>
            </a:xfrm>
            <a:prstGeom prst="rect">
              <a:avLst/>
            </a:prstGeom>
            <a:solidFill>
              <a:schemeClr val="tx1"/>
            </a:solidFill>
            <a:ln>
              <a:noFill/>
            </a:ln>
          </p:spPr>
          <p:txBody>
            <a:bodyPr/>
            <a:lstStyle/>
            <a:p>
              <a:pPr defTabSz="1630242">
                <a:defRPr/>
              </a:pPr>
              <a:endParaRPr lang="en-US">
                <a:solidFill>
                  <a:srgbClr val="000000"/>
                </a:solidFill>
                <a:latin typeface="Arial"/>
                <a:cs typeface="Arial" pitchFamily="34" charset="0"/>
              </a:endParaRPr>
            </a:p>
          </p:txBody>
        </p:sp>
        <p:sp>
          <p:nvSpPr>
            <p:cNvPr id="18" name="Freeform 11"/>
            <p:cNvSpPr>
              <a:spLocks/>
            </p:cNvSpPr>
            <p:nvPr userDrawn="1"/>
          </p:nvSpPr>
          <p:spPr bwMode="auto">
            <a:xfrm>
              <a:off x="6790450" y="371234"/>
              <a:ext cx="535071" cy="757520"/>
            </a:xfrm>
            <a:custGeom>
              <a:avLst/>
              <a:gdLst>
                <a:gd name="T0" fmla="*/ 0 w 386"/>
                <a:gd name="T1" fmla="*/ 0 h 551"/>
                <a:gd name="T2" fmla="*/ 301231077 w 386"/>
                <a:gd name="T3" fmla="*/ 0 h 551"/>
                <a:gd name="T4" fmla="*/ 655619642 w 386"/>
                <a:gd name="T5" fmla="*/ 766144469 h 551"/>
                <a:gd name="T6" fmla="*/ 655619642 w 386"/>
                <a:gd name="T7" fmla="*/ 462198153 h 551"/>
                <a:gd name="T8" fmla="*/ 655619642 w 386"/>
                <a:gd name="T9" fmla="*/ 0 h 551"/>
                <a:gd name="T10" fmla="*/ 977099900 w 386"/>
                <a:gd name="T11" fmla="*/ 0 h 551"/>
                <a:gd name="T12" fmla="*/ 977099900 w 386"/>
                <a:gd name="T13" fmla="*/ 1384083304 h 551"/>
                <a:gd name="T14" fmla="*/ 660682336 w 386"/>
                <a:gd name="T15" fmla="*/ 1384083304 h 551"/>
                <a:gd name="T16" fmla="*/ 313887015 w 386"/>
                <a:gd name="T17" fmla="*/ 638034407 h 551"/>
                <a:gd name="T18" fmla="*/ 313887015 w 386"/>
                <a:gd name="T19" fmla="*/ 959563557 h 551"/>
                <a:gd name="T20" fmla="*/ 313887015 w 386"/>
                <a:gd name="T21" fmla="*/ 1384083304 h 551"/>
                <a:gd name="T22" fmla="*/ 0 w 386"/>
                <a:gd name="T23" fmla="*/ 1384083304 h 551"/>
                <a:gd name="T24" fmla="*/ 0 w 386"/>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86" h="551">
                  <a:moveTo>
                    <a:pt x="0" y="0"/>
                  </a:moveTo>
                  <a:lnTo>
                    <a:pt x="119" y="0"/>
                  </a:lnTo>
                  <a:lnTo>
                    <a:pt x="259" y="305"/>
                  </a:lnTo>
                  <a:lnTo>
                    <a:pt x="259" y="184"/>
                  </a:lnTo>
                  <a:lnTo>
                    <a:pt x="259" y="0"/>
                  </a:lnTo>
                  <a:lnTo>
                    <a:pt x="386" y="0"/>
                  </a:lnTo>
                  <a:lnTo>
                    <a:pt x="386" y="551"/>
                  </a:lnTo>
                  <a:lnTo>
                    <a:pt x="261" y="551"/>
                  </a:lnTo>
                  <a:lnTo>
                    <a:pt x="124" y="254"/>
                  </a:lnTo>
                  <a:lnTo>
                    <a:pt x="124" y="382"/>
                  </a:lnTo>
                  <a:lnTo>
                    <a:pt x="124" y="551"/>
                  </a:lnTo>
                  <a:lnTo>
                    <a:pt x="0" y="551"/>
                  </a:lnTo>
                  <a:lnTo>
                    <a:pt x="0" y="0"/>
                  </a:lnTo>
                  <a:close/>
                </a:path>
              </a:pathLst>
            </a:custGeom>
            <a:solidFill>
              <a:schemeClr val="tx1"/>
            </a:solidFill>
            <a:ln>
              <a:noFill/>
            </a:ln>
          </p:spPr>
          <p:txBody>
            <a:bodyPr/>
            <a:lstStyle/>
            <a:p>
              <a:pPr defTabSz="1630242">
                <a:defRPr/>
              </a:pPr>
              <a:endParaRPr lang="en-US">
                <a:solidFill>
                  <a:srgbClr val="000000"/>
                </a:solidFill>
                <a:latin typeface="Arial"/>
                <a:cs typeface="Arial" pitchFamily="34" charset="0"/>
              </a:endParaRPr>
            </a:p>
          </p:txBody>
        </p:sp>
        <p:sp>
          <p:nvSpPr>
            <p:cNvPr id="19" name="Rectangle 12"/>
            <p:cNvSpPr>
              <a:spLocks noChangeArrowheads="1"/>
            </p:cNvSpPr>
            <p:nvPr userDrawn="1"/>
          </p:nvSpPr>
          <p:spPr bwMode="auto">
            <a:xfrm>
              <a:off x="8245368" y="665827"/>
              <a:ext cx="168338" cy="168337"/>
            </a:xfrm>
            <a:prstGeom prst="rect">
              <a:avLst/>
            </a:prstGeom>
            <a:solidFill>
              <a:srgbClr val="56A0D3"/>
            </a:solidFill>
            <a:ln>
              <a:noFill/>
            </a:ln>
          </p:spPr>
          <p:txBody>
            <a:bodyPr/>
            <a:lstStyle/>
            <a:p>
              <a:pPr defTabSz="1630242">
                <a:defRPr/>
              </a:pPr>
              <a:endParaRPr lang="en-US">
                <a:solidFill>
                  <a:srgbClr val="000000"/>
                </a:solidFill>
                <a:latin typeface="Arial"/>
                <a:cs typeface="Arial" pitchFamily="34" charset="0"/>
              </a:endParaRPr>
            </a:p>
          </p:txBody>
        </p:sp>
        <p:sp>
          <p:nvSpPr>
            <p:cNvPr id="20" name="Rectangle 13"/>
            <p:cNvSpPr>
              <a:spLocks noChangeArrowheads="1"/>
            </p:cNvSpPr>
            <p:nvPr userDrawn="1"/>
          </p:nvSpPr>
          <p:spPr bwMode="auto">
            <a:xfrm>
              <a:off x="7614100" y="665827"/>
              <a:ext cx="162327" cy="168337"/>
            </a:xfrm>
            <a:prstGeom prst="rect">
              <a:avLst/>
            </a:prstGeom>
            <a:solidFill>
              <a:srgbClr val="56A0D3"/>
            </a:solidFill>
            <a:ln>
              <a:noFill/>
            </a:ln>
          </p:spPr>
          <p:txBody>
            <a:bodyPr/>
            <a:lstStyle/>
            <a:p>
              <a:pPr defTabSz="1630242">
                <a:defRPr/>
              </a:pPr>
              <a:endParaRPr lang="en-US">
                <a:solidFill>
                  <a:srgbClr val="000000"/>
                </a:solidFill>
                <a:latin typeface="Arial"/>
                <a:cs typeface="Arial" pitchFamily="34" charset="0"/>
              </a:endParaRPr>
            </a:p>
          </p:txBody>
        </p:sp>
        <p:sp>
          <p:nvSpPr>
            <p:cNvPr id="21" name="Rectangle 14"/>
            <p:cNvSpPr>
              <a:spLocks noChangeArrowheads="1"/>
            </p:cNvSpPr>
            <p:nvPr userDrawn="1"/>
          </p:nvSpPr>
          <p:spPr bwMode="auto">
            <a:xfrm>
              <a:off x="7265401" y="665827"/>
              <a:ext cx="162327" cy="168337"/>
            </a:xfrm>
            <a:prstGeom prst="rect">
              <a:avLst/>
            </a:prstGeom>
            <a:solidFill>
              <a:srgbClr val="56A0D3"/>
            </a:solidFill>
            <a:ln>
              <a:noFill/>
            </a:ln>
          </p:spPr>
          <p:txBody>
            <a:bodyPr/>
            <a:lstStyle/>
            <a:p>
              <a:pPr defTabSz="1630242">
                <a:defRPr/>
              </a:pPr>
              <a:endParaRPr lang="en-US">
                <a:solidFill>
                  <a:srgbClr val="000000"/>
                </a:solidFill>
                <a:latin typeface="Arial"/>
                <a:cs typeface="Arial" pitchFamily="34" charset="0"/>
              </a:endParaRPr>
            </a:p>
          </p:txBody>
        </p:sp>
        <p:sp>
          <p:nvSpPr>
            <p:cNvPr id="22" name="Freeform 15"/>
            <p:cNvSpPr>
              <a:spLocks noEditPoints="1"/>
            </p:cNvSpPr>
            <p:nvPr userDrawn="1"/>
          </p:nvSpPr>
          <p:spPr bwMode="auto">
            <a:xfrm>
              <a:off x="8840561" y="365224"/>
              <a:ext cx="126255" cy="126251"/>
            </a:xfrm>
            <a:custGeom>
              <a:avLst/>
              <a:gdLst>
                <a:gd name="T0" fmla="*/ 16308699 w 51"/>
                <a:gd name="T1" fmla="*/ 124566736 h 50"/>
                <a:gd name="T2" fmla="*/ 65240493 w 51"/>
                <a:gd name="T3" fmla="*/ 58131918 h 50"/>
                <a:gd name="T4" fmla="*/ 130480985 w 51"/>
                <a:gd name="T5" fmla="*/ 16608704 h 50"/>
                <a:gd name="T6" fmla="*/ 203874403 w 51"/>
                <a:gd name="T7" fmla="*/ 0 h 50"/>
                <a:gd name="T8" fmla="*/ 285423595 w 51"/>
                <a:gd name="T9" fmla="*/ 16608704 h 50"/>
                <a:gd name="T10" fmla="*/ 350664088 w 51"/>
                <a:gd name="T11" fmla="*/ 58131918 h 50"/>
                <a:gd name="T12" fmla="*/ 399595881 w 51"/>
                <a:gd name="T13" fmla="*/ 124566736 h 50"/>
                <a:gd name="T14" fmla="*/ 415904580 w 51"/>
                <a:gd name="T15" fmla="*/ 207610258 h 50"/>
                <a:gd name="T16" fmla="*/ 399595881 w 51"/>
                <a:gd name="T17" fmla="*/ 290653780 h 50"/>
                <a:gd name="T18" fmla="*/ 350664088 w 51"/>
                <a:gd name="T19" fmla="*/ 357088598 h 50"/>
                <a:gd name="T20" fmla="*/ 285423595 w 51"/>
                <a:gd name="T21" fmla="*/ 398608906 h 50"/>
                <a:gd name="T22" fmla="*/ 203874403 w 51"/>
                <a:gd name="T23" fmla="*/ 415217610 h 50"/>
                <a:gd name="T24" fmla="*/ 130480985 w 51"/>
                <a:gd name="T25" fmla="*/ 398608906 h 50"/>
                <a:gd name="T26" fmla="*/ 65240493 w 51"/>
                <a:gd name="T27" fmla="*/ 357088598 h 50"/>
                <a:gd name="T28" fmla="*/ 16308699 w 51"/>
                <a:gd name="T29" fmla="*/ 290653780 h 50"/>
                <a:gd name="T30" fmla="*/ 0 w 51"/>
                <a:gd name="T31" fmla="*/ 207610258 h 50"/>
                <a:gd name="T32" fmla="*/ 16308699 w 51"/>
                <a:gd name="T33" fmla="*/ 124566736 h 50"/>
                <a:gd name="T34" fmla="*/ 65240493 w 51"/>
                <a:gd name="T35" fmla="*/ 274045076 h 50"/>
                <a:gd name="T36" fmla="*/ 97860739 w 51"/>
                <a:gd name="T37" fmla="*/ 323871189 h 50"/>
                <a:gd name="T38" fmla="*/ 146789684 w 51"/>
                <a:gd name="T39" fmla="*/ 357088598 h 50"/>
                <a:gd name="T40" fmla="*/ 203874403 w 51"/>
                <a:gd name="T41" fmla="*/ 373697302 h 50"/>
                <a:gd name="T42" fmla="*/ 260959123 w 51"/>
                <a:gd name="T43" fmla="*/ 357088598 h 50"/>
                <a:gd name="T44" fmla="*/ 309890916 w 51"/>
                <a:gd name="T45" fmla="*/ 323871189 h 50"/>
                <a:gd name="T46" fmla="*/ 342508314 w 51"/>
                <a:gd name="T47" fmla="*/ 274045076 h 50"/>
                <a:gd name="T48" fmla="*/ 358819861 w 51"/>
                <a:gd name="T49" fmla="*/ 207610258 h 50"/>
                <a:gd name="T50" fmla="*/ 342508314 w 51"/>
                <a:gd name="T51" fmla="*/ 141175440 h 50"/>
                <a:gd name="T52" fmla="*/ 309890916 w 51"/>
                <a:gd name="T53" fmla="*/ 91349327 h 50"/>
                <a:gd name="T54" fmla="*/ 260959123 w 51"/>
                <a:gd name="T55" fmla="*/ 58131918 h 50"/>
                <a:gd name="T56" fmla="*/ 203874403 w 51"/>
                <a:gd name="T57" fmla="*/ 49826113 h 50"/>
                <a:gd name="T58" fmla="*/ 146789684 w 51"/>
                <a:gd name="T59" fmla="*/ 58131918 h 50"/>
                <a:gd name="T60" fmla="*/ 97860739 w 51"/>
                <a:gd name="T61" fmla="*/ 91349327 h 50"/>
                <a:gd name="T62" fmla="*/ 65240493 w 51"/>
                <a:gd name="T63" fmla="*/ 141175440 h 50"/>
                <a:gd name="T64" fmla="*/ 57084719 w 51"/>
                <a:gd name="T65" fmla="*/ 207610258 h 50"/>
                <a:gd name="T66" fmla="*/ 65240493 w 51"/>
                <a:gd name="T67" fmla="*/ 274045076 h 50"/>
                <a:gd name="T68" fmla="*/ 212030177 w 51"/>
                <a:gd name="T69" fmla="*/ 91349327 h 50"/>
                <a:gd name="T70" fmla="*/ 277270669 w 51"/>
                <a:gd name="T71" fmla="*/ 107958032 h 50"/>
                <a:gd name="T72" fmla="*/ 301735142 w 51"/>
                <a:gd name="T73" fmla="*/ 157784145 h 50"/>
                <a:gd name="T74" fmla="*/ 293579369 w 51"/>
                <a:gd name="T75" fmla="*/ 191001554 h 50"/>
                <a:gd name="T76" fmla="*/ 277270669 w 51"/>
                <a:gd name="T77" fmla="*/ 207610258 h 50"/>
                <a:gd name="T78" fmla="*/ 260959123 w 51"/>
                <a:gd name="T79" fmla="*/ 215913157 h 50"/>
                <a:gd name="T80" fmla="*/ 236494650 w 51"/>
                <a:gd name="T81" fmla="*/ 224218962 h 50"/>
                <a:gd name="T82" fmla="*/ 301735142 w 51"/>
                <a:gd name="T83" fmla="*/ 323871189 h 50"/>
                <a:gd name="T84" fmla="*/ 252803349 w 51"/>
                <a:gd name="T85" fmla="*/ 323871189 h 50"/>
                <a:gd name="T86" fmla="*/ 195718630 w 51"/>
                <a:gd name="T87" fmla="*/ 224218962 h 50"/>
                <a:gd name="T88" fmla="*/ 171254157 w 51"/>
                <a:gd name="T89" fmla="*/ 224218962 h 50"/>
                <a:gd name="T90" fmla="*/ 171254157 w 51"/>
                <a:gd name="T91" fmla="*/ 323871189 h 50"/>
                <a:gd name="T92" fmla="*/ 122325212 w 51"/>
                <a:gd name="T93" fmla="*/ 323871189 h 50"/>
                <a:gd name="T94" fmla="*/ 122325212 w 51"/>
                <a:gd name="T95" fmla="*/ 91349327 h 50"/>
                <a:gd name="T96" fmla="*/ 212030177 w 51"/>
                <a:gd name="T97" fmla="*/ 91349327 h 50"/>
                <a:gd name="T98" fmla="*/ 212030177 w 51"/>
                <a:gd name="T99" fmla="*/ 191001554 h 50"/>
                <a:gd name="T100" fmla="*/ 244650423 w 51"/>
                <a:gd name="T101" fmla="*/ 182695748 h 50"/>
                <a:gd name="T102" fmla="*/ 252803349 w 51"/>
                <a:gd name="T103" fmla="*/ 157784145 h 50"/>
                <a:gd name="T104" fmla="*/ 252803349 w 51"/>
                <a:gd name="T105" fmla="*/ 141175440 h 50"/>
                <a:gd name="T106" fmla="*/ 236494650 w 51"/>
                <a:gd name="T107" fmla="*/ 132869635 h 50"/>
                <a:gd name="T108" fmla="*/ 220185950 w 51"/>
                <a:gd name="T109" fmla="*/ 132869635 h 50"/>
                <a:gd name="T110" fmla="*/ 203874403 w 51"/>
                <a:gd name="T111" fmla="*/ 132869635 h 50"/>
                <a:gd name="T112" fmla="*/ 171254157 w 51"/>
                <a:gd name="T113" fmla="*/ 132869635 h 50"/>
                <a:gd name="T114" fmla="*/ 171254157 w 51"/>
                <a:gd name="T115" fmla="*/ 191001554 h 50"/>
                <a:gd name="T116" fmla="*/ 212030177 w 51"/>
                <a:gd name="T117" fmla="*/ 191001554 h 50"/>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51" h="50">
                  <a:moveTo>
                    <a:pt x="2" y="15"/>
                  </a:moveTo>
                  <a:cubicBezTo>
                    <a:pt x="3" y="12"/>
                    <a:pt x="5" y="9"/>
                    <a:pt x="8" y="7"/>
                  </a:cubicBezTo>
                  <a:cubicBezTo>
                    <a:pt x="10" y="5"/>
                    <a:pt x="13" y="3"/>
                    <a:pt x="16" y="2"/>
                  </a:cubicBezTo>
                  <a:cubicBezTo>
                    <a:pt x="19" y="1"/>
                    <a:pt x="22" y="0"/>
                    <a:pt x="25" y="0"/>
                  </a:cubicBezTo>
                  <a:cubicBezTo>
                    <a:pt x="29" y="0"/>
                    <a:pt x="32" y="1"/>
                    <a:pt x="35" y="2"/>
                  </a:cubicBezTo>
                  <a:cubicBezTo>
                    <a:pt x="38" y="3"/>
                    <a:pt x="41" y="5"/>
                    <a:pt x="43" y="7"/>
                  </a:cubicBezTo>
                  <a:cubicBezTo>
                    <a:pt x="45" y="9"/>
                    <a:pt x="47" y="12"/>
                    <a:pt x="49" y="15"/>
                  </a:cubicBezTo>
                  <a:cubicBezTo>
                    <a:pt x="50" y="18"/>
                    <a:pt x="51" y="21"/>
                    <a:pt x="51" y="25"/>
                  </a:cubicBezTo>
                  <a:cubicBezTo>
                    <a:pt x="51" y="29"/>
                    <a:pt x="50" y="32"/>
                    <a:pt x="49" y="35"/>
                  </a:cubicBezTo>
                  <a:cubicBezTo>
                    <a:pt x="47" y="38"/>
                    <a:pt x="45" y="41"/>
                    <a:pt x="43" y="43"/>
                  </a:cubicBezTo>
                  <a:cubicBezTo>
                    <a:pt x="41" y="45"/>
                    <a:pt x="38" y="47"/>
                    <a:pt x="35" y="48"/>
                  </a:cubicBezTo>
                  <a:cubicBezTo>
                    <a:pt x="32" y="49"/>
                    <a:pt x="29" y="50"/>
                    <a:pt x="25" y="50"/>
                  </a:cubicBezTo>
                  <a:cubicBezTo>
                    <a:pt x="22" y="50"/>
                    <a:pt x="19" y="49"/>
                    <a:pt x="16" y="48"/>
                  </a:cubicBezTo>
                  <a:cubicBezTo>
                    <a:pt x="13" y="47"/>
                    <a:pt x="10" y="45"/>
                    <a:pt x="8" y="43"/>
                  </a:cubicBezTo>
                  <a:cubicBezTo>
                    <a:pt x="5" y="41"/>
                    <a:pt x="3" y="38"/>
                    <a:pt x="2" y="35"/>
                  </a:cubicBezTo>
                  <a:cubicBezTo>
                    <a:pt x="1" y="32"/>
                    <a:pt x="0" y="29"/>
                    <a:pt x="0" y="25"/>
                  </a:cubicBezTo>
                  <a:cubicBezTo>
                    <a:pt x="0" y="21"/>
                    <a:pt x="1" y="18"/>
                    <a:pt x="2" y="15"/>
                  </a:cubicBezTo>
                  <a:close/>
                  <a:moveTo>
                    <a:pt x="8" y="33"/>
                  </a:moveTo>
                  <a:cubicBezTo>
                    <a:pt x="9" y="35"/>
                    <a:pt x="10" y="37"/>
                    <a:pt x="12" y="39"/>
                  </a:cubicBezTo>
                  <a:cubicBezTo>
                    <a:pt x="14" y="41"/>
                    <a:pt x="16" y="42"/>
                    <a:pt x="18" y="43"/>
                  </a:cubicBezTo>
                  <a:cubicBezTo>
                    <a:pt x="20" y="44"/>
                    <a:pt x="23" y="45"/>
                    <a:pt x="25" y="45"/>
                  </a:cubicBezTo>
                  <a:cubicBezTo>
                    <a:pt x="28" y="45"/>
                    <a:pt x="30" y="44"/>
                    <a:pt x="32" y="43"/>
                  </a:cubicBezTo>
                  <a:cubicBezTo>
                    <a:pt x="35" y="42"/>
                    <a:pt x="37" y="41"/>
                    <a:pt x="38" y="39"/>
                  </a:cubicBezTo>
                  <a:cubicBezTo>
                    <a:pt x="40" y="37"/>
                    <a:pt x="41" y="35"/>
                    <a:pt x="42" y="33"/>
                  </a:cubicBezTo>
                  <a:cubicBezTo>
                    <a:pt x="43" y="31"/>
                    <a:pt x="44" y="28"/>
                    <a:pt x="44" y="25"/>
                  </a:cubicBezTo>
                  <a:cubicBezTo>
                    <a:pt x="44" y="22"/>
                    <a:pt x="43" y="20"/>
                    <a:pt x="42" y="17"/>
                  </a:cubicBezTo>
                  <a:cubicBezTo>
                    <a:pt x="41" y="15"/>
                    <a:pt x="40" y="13"/>
                    <a:pt x="38" y="11"/>
                  </a:cubicBezTo>
                  <a:cubicBezTo>
                    <a:pt x="37" y="10"/>
                    <a:pt x="35" y="8"/>
                    <a:pt x="32" y="7"/>
                  </a:cubicBezTo>
                  <a:cubicBezTo>
                    <a:pt x="30" y="6"/>
                    <a:pt x="28" y="6"/>
                    <a:pt x="25" y="6"/>
                  </a:cubicBezTo>
                  <a:cubicBezTo>
                    <a:pt x="23" y="6"/>
                    <a:pt x="20" y="6"/>
                    <a:pt x="18" y="7"/>
                  </a:cubicBezTo>
                  <a:cubicBezTo>
                    <a:pt x="16" y="8"/>
                    <a:pt x="14" y="10"/>
                    <a:pt x="12" y="11"/>
                  </a:cubicBezTo>
                  <a:cubicBezTo>
                    <a:pt x="10" y="13"/>
                    <a:pt x="9" y="15"/>
                    <a:pt x="8" y="17"/>
                  </a:cubicBezTo>
                  <a:cubicBezTo>
                    <a:pt x="7" y="20"/>
                    <a:pt x="7" y="22"/>
                    <a:pt x="7" y="25"/>
                  </a:cubicBezTo>
                  <a:cubicBezTo>
                    <a:pt x="7" y="28"/>
                    <a:pt x="7" y="31"/>
                    <a:pt x="8" y="33"/>
                  </a:cubicBezTo>
                  <a:close/>
                  <a:moveTo>
                    <a:pt x="26" y="11"/>
                  </a:moveTo>
                  <a:cubicBezTo>
                    <a:pt x="29" y="11"/>
                    <a:pt x="32" y="12"/>
                    <a:pt x="34" y="13"/>
                  </a:cubicBezTo>
                  <a:cubicBezTo>
                    <a:pt x="36" y="14"/>
                    <a:pt x="37" y="16"/>
                    <a:pt x="37" y="19"/>
                  </a:cubicBezTo>
                  <a:cubicBezTo>
                    <a:pt x="37" y="21"/>
                    <a:pt x="36" y="22"/>
                    <a:pt x="36" y="23"/>
                  </a:cubicBezTo>
                  <a:cubicBezTo>
                    <a:pt x="36" y="24"/>
                    <a:pt x="35" y="24"/>
                    <a:pt x="34" y="25"/>
                  </a:cubicBezTo>
                  <a:cubicBezTo>
                    <a:pt x="34" y="26"/>
                    <a:pt x="33" y="26"/>
                    <a:pt x="32" y="26"/>
                  </a:cubicBezTo>
                  <a:cubicBezTo>
                    <a:pt x="31" y="27"/>
                    <a:pt x="30" y="27"/>
                    <a:pt x="29" y="27"/>
                  </a:cubicBezTo>
                  <a:cubicBezTo>
                    <a:pt x="37" y="39"/>
                    <a:pt x="37" y="39"/>
                    <a:pt x="37" y="39"/>
                  </a:cubicBezTo>
                  <a:cubicBezTo>
                    <a:pt x="31" y="39"/>
                    <a:pt x="31" y="39"/>
                    <a:pt x="31" y="39"/>
                  </a:cubicBezTo>
                  <a:cubicBezTo>
                    <a:pt x="24" y="27"/>
                    <a:pt x="24" y="27"/>
                    <a:pt x="24" y="27"/>
                  </a:cubicBezTo>
                  <a:cubicBezTo>
                    <a:pt x="21" y="27"/>
                    <a:pt x="21" y="27"/>
                    <a:pt x="21" y="27"/>
                  </a:cubicBezTo>
                  <a:cubicBezTo>
                    <a:pt x="21" y="39"/>
                    <a:pt x="21" y="39"/>
                    <a:pt x="21" y="39"/>
                  </a:cubicBezTo>
                  <a:cubicBezTo>
                    <a:pt x="15" y="39"/>
                    <a:pt x="15" y="39"/>
                    <a:pt x="15" y="39"/>
                  </a:cubicBezTo>
                  <a:cubicBezTo>
                    <a:pt x="15" y="11"/>
                    <a:pt x="15" y="11"/>
                    <a:pt x="15" y="11"/>
                  </a:cubicBezTo>
                  <a:lnTo>
                    <a:pt x="26" y="11"/>
                  </a:lnTo>
                  <a:close/>
                  <a:moveTo>
                    <a:pt x="26" y="23"/>
                  </a:moveTo>
                  <a:cubicBezTo>
                    <a:pt x="27" y="23"/>
                    <a:pt x="29" y="23"/>
                    <a:pt x="30" y="22"/>
                  </a:cubicBezTo>
                  <a:cubicBezTo>
                    <a:pt x="31" y="22"/>
                    <a:pt x="31" y="21"/>
                    <a:pt x="31" y="19"/>
                  </a:cubicBezTo>
                  <a:cubicBezTo>
                    <a:pt x="31" y="18"/>
                    <a:pt x="31" y="18"/>
                    <a:pt x="31" y="17"/>
                  </a:cubicBezTo>
                  <a:cubicBezTo>
                    <a:pt x="30" y="17"/>
                    <a:pt x="30" y="16"/>
                    <a:pt x="29" y="16"/>
                  </a:cubicBezTo>
                  <a:cubicBezTo>
                    <a:pt x="29" y="16"/>
                    <a:pt x="28" y="16"/>
                    <a:pt x="27" y="16"/>
                  </a:cubicBezTo>
                  <a:cubicBezTo>
                    <a:pt x="27" y="16"/>
                    <a:pt x="26" y="16"/>
                    <a:pt x="25" y="16"/>
                  </a:cubicBezTo>
                  <a:cubicBezTo>
                    <a:pt x="21" y="16"/>
                    <a:pt x="21" y="16"/>
                    <a:pt x="21" y="16"/>
                  </a:cubicBezTo>
                  <a:cubicBezTo>
                    <a:pt x="21" y="23"/>
                    <a:pt x="21" y="23"/>
                    <a:pt x="21" y="23"/>
                  </a:cubicBezTo>
                  <a:lnTo>
                    <a:pt x="26" y="23"/>
                  </a:lnTo>
                  <a:close/>
                </a:path>
              </a:pathLst>
            </a:custGeom>
            <a:solidFill>
              <a:schemeClr val="tx1"/>
            </a:solidFill>
            <a:ln>
              <a:noFill/>
            </a:ln>
          </p:spPr>
          <p:txBody>
            <a:bodyPr/>
            <a:lstStyle/>
            <a:p>
              <a:pPr defTabSz="1630242">
                <a:defRPr/>
              </a:pPr>
              <a:endParaRPr lang="en-US">
                <a:solidFill>
                  <a:srgbClr val="000000"/>
                </a:solidFill>
                <a:latin typeface="Arial"/>
                <a:cs typeface="Arial" pitchFamily="34" charset="0"/>
              </a:endParaRPr>
            </a:p>
          </p:txBody>
        </p:sp>
      </p:grpSp>
      <p:sp>
        <p:nvSpPr>
          <p:cNvPr id="31" name="Freeform 6"/>
          <p:cNvSpPr>
            <a:spLocks/>
          </p:cNvSpPr>
          <p:nvPr userDrawn="1"/>
        </p:nvSpPr>
        <p:spPr bwMode="auto">
          <a:xfrm>
            <a:off x="1154113" y="-7938"/>
            <a:ext cx="9320213" cy="10312400"/>
          </a:xfrm>
          <a:custGeom>
            <a:avLst/>
            <a:gdLst>
              <a:gd name="T0" fmla="*/ 5871 w 5871"/>
              <a:gd name="T1" fmla="*/ 6496 h 6496"/>
              <a:gd name="T2" fmla="*/ 5871 w 5871"/>
              <a:gd name="T3" fmla="*/ 0 h 6496"/>
              <a:gd name="T4" fmla="*/ 1623 w 5871"/>
              <a:gd name="T5" fmla="*/ 0 h 6496"/>
              <a:gd name="T6" fmla="*/ 0 w 5871"/>
              <a:gd name="T7" fmla="*/ 5131 h 6496"/>
              <a:gd name="T8" fmla="*/ 0 w 5871"/>
              <a:gd name="T9" fmla="*/ 6496 h 6496"/>
              <a:gd name="T10" fmla="*/ 5871 w 5871"/>
              <a:gd name="T11" fmla="*/ 6496 h 6496"/>
            </a:gdLst>
            <a:ahLst/>
            <a:cxnLst>
              <a:cxn ang="0">
                <a:pos x="T0" y="T1"/>
              </a:cxn>
              <a:cxn ang="0">
                <a:pos x="T2" y="T3"/>
              </a:cxn>
              <a:cxn ang="0">
                <a:pos x="T4" y="T5"/>
              </a:cxn>
              <a:cxn ang="0">
                <a:pos x="T6" y="T7"/>
              </a:cxn>
              <a:cxn ang="0">
                <a:pos x="T8" y="T9"/>
              </a:cxn>
              <a:cxn ang="0">
                <a:pos x="T10" y="T11"/>
              </a:cxn>
            </a:cxnLst>
            <a:rect l="0" t="0" r="r" b="b"/>
            <a:pathLst>
              <a:path w="5871" h="6496">
                <a:moveTo>
                  <a:pt x="5871" y="6496"/>
                </a:moveTo>
                <a:lnTo>
                  <a:pt x="5871" y="0"/>
                </a:lnTo>
                <a:lnTo>
                  <a:pt x="1623" y="0"/>
                </a:lnTo>
                <a:lnTo>
                  <a:pt x="0" y="5131"/>
                </a:lnTo>
                <a:lnTo>
                  <a:pt x="0" y="6496"/>
                </a:lnTo>
                <a:lnTo>
                  <a:pt x="5871" y="649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Slide Number Placeholder 4"/>
          <p:cNvSpPr>
            <a:spLocks noGrp="1"/>
          </p:cNvSpPr>
          <p:nvPr>
            <p:ph type="sldNum" sz="quarter" idx="10"/>
          </p:nvPr>
        </p:nvSpPr>
        <p:spPr>
          <a:xfrm>
            <a:off x="383458" y="9602349"/>
            <a:ext cx="722671" cy="548279"/>
          </a:xfrm>
        </p:spPr>
        <p:txBody>
          <a:bodyPr/>
          <a:lstStyle/>
          <a:p>
            <a:pPr>
              <a:defRPr/>
            </a:pPr>
            <a:fld id="{162E4A84-A8F2-424A-AAF2-679D4EB18637}" type="slidenum">
              <a:rPr lang="en-US" smtClean="0"/>
              <a:pPr>
                <a:defRPr/>
              </a:pPr>
              <a:t>‹#›</a:t>
            </a:fld>
            <a:endParaRPr lang="en-US"/>
          </a:p>
        </p:txBody>
      </p:sp>
      <p:sp>
        <p:nvSpPr>
          <p:cNvPr id="35" name="Freeform 6"/>
          <p:cNvSpPr>
            <a:spLocks/>
          </p:cNvSpPr>
          <p:nvPr userDrawn="1"/>
        </p:nvSpPr>
        <p:spPr bwMode="auto">
          <a:xfrm>
            <a:off x="460939" y="-7938"/>
            <a:ext cx="9320213" cy="10312400"/>
          </a:xfrm>
          <a:custGeom>
            <a:avLst/>
            <a:gdLst>
              <a:gd name="T0" fmla="*/ 5871 w 5871"/>
              <a:gd name="T1" fmla="*/ 6496 h 6496"/>
              <a:gd name="T2" fmla="*/ 5871 w 5871"/>
              <a:gd name="T3" fmla="*/ 0 h 6496"/>
              <a:gd name="T4" fmla="*/ 1623 w 5871"/>
              <a:gd name="T5" fmla="*/ 0 h 6496"/>
              <a:gd name="T6" fmla="*/ 0 w 5871"/>
              <a:gd name="T7" fmla="*/ 5131 h 6496"/>
              <a:gd name="T8" fmla="*/ 0 w 5871"/>
              <a:gd name="T9" fmla="*/ 6496 h 6496"/>
              <a:gd name="T10" fmla="*/ 5871 w 5871"/>
              <a:gd name="T11" fmla="*/ 6496 h 6496"/>
            </a:gdLst>
            <a:ahLst/>
            <a:cxnLst>
              <a:cxn ang="0">
                <a:pos x="T0" y="T1"/>
              </a:cxn>
              <a:cxn ang="0">
                <a:pos x="T2" y="T3"/>
              </a:cxn>
              <a:cxn ang="0">
                <a:pos x="T4" y="T5"/>
              </a:cxn>
              <a:cxn ang="0">
                <a:pos x="T6" y="T7"/>
              </a:cxn>
              <a:cxn ang="0">
                <a:pos x="T8" y="T9"/>
              </a:cxn>
              <a:cxn ang="0">
                <a:pos x="T10" y="T11"/>
              </a:cxn>
            </a:cxnLst>
            <a:rect l="0" t="0" r="r" b="b"/>
            <a:pathLst>
              <a:path w="5871" h="6496">
                <a:moveTo>
                  <a:pt x="5871" y="6496"/>
                </a:moveTo>
                <a:lnTo>
                  <a:pt x="5871" y="0"/>
                </a:lnTo>
                <a:lnTo>
                  <a:pt x="1623" y="0"/>
                </a:lnTo>
                <a:lnTo>
                  <a:pt x="0" y="5131"/>
                </a:lnTo>
                <a:lnTo>
                  <a:pt x="0" y="6496"/>
                </a:lnTo>
                <a:lnTo>
                  <a:pt x="5871" y="649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Title 8"/>
          <p:cNvSpPr>
            <a:spLocks noGrp="1"/>
          </p:cNvSpPr>
          <p:nvPr>
            <p:ph type="title" hasCustomPrompt="1"/>
          </p:nvPr>
        </p:nvSpPr>
        <p:spPr>
          <a:xfrm>
            <a:off x="1496158" y="2766069"/>
            <a:ext cx="9240876" cy="7033496"/>
          </a:xfrm>
          <a:prstGeom prst="rect">
            <a:avLst/>
          </a:prstGeom>
          <a:noFill/>
          <a:ln w="9525">
            <a:noFill/>
            <a:miter lim="800000"/>
            <a:headEnd/>
            <a:tailEnd/>
          </a:ln>
        </p:spPr>
        <p:txBody>
          <a:bodyPr vert="horz" wrap="square" lIns="720360" tIns="720360" rIns="720360" bIns="720360" numCol="1" rtlCol="0" anchor="t" anchorCtr="0" compatLnSpc="1">
            <a:prstTxWarp prst="textNoShape">
              <a:avLst/>
            </a:prstTxWarp>
            <a:noAutofit/>
          </a:bodyPr>
          <a:lstStyle>
            <a:lvl1pPr marL="0" marR="0" indent="0" algn="l" defTabSz="1829714" rtl="0" eaLnBrk="0" fontAlgn="base" latinLnBrk="0" hangingPunct="0">
              <a:lnSpc>
                <a:spcPts val="9600"/>
              </a:lnSpc>
              <a:spcBef>
                <a:spcPts val="0"/>
              </a:spcBef>
              <a:spcAft>
                <a:spcPct val="0"/>
              </a:spcAft>
              <a:buNone/>
              <a:tabLst/>
              <a:defRPr lang="en-US" sz="7200" b="0" kern="1200" cap="none" spc="0" baseline="0" dirty="0" smtClean="0">
                <a:solidFill>
                  <a:schemeClr val="bg1"/>
                </a:solidFill>
                <a:latin typeface="Arial" panose="020B0604020202020204" pitchFamily="34" charset="0"/>
                <a:ea typeface="+mn-ea"/>
                <a:cs typeface="Arial" panose="020B0604020202020204" pitchFamily="34" charset="0"/>
              </a:defRPr>
            </a:lvl1pPr>
          </a:lstStyle>
          <a:p>
            <a:pPr marL="0" marR="0" lvl="0" indent="0" algn="l" defTabSz="1829714" rtl="0" eaLnBrk="0" fontAlgn="base" latinLnBrk="0" hangingPunct="0">
              <a:lnSpc>
                <a:spcPct val="75000"/>
              </a:lnSpc>
              <a:spcBef>
                <a:spcPts val="0"/>
              </a:spcBef>
              <a:spcAft>
                <a:spcPct val="0"/>
              </a:spcAft>
              <a:buNone/>
              <a:tabLst/>
              <a:defRPr/>
            </a:pPr>
            <a:r>
              <a:rPr lang="en-US"/>
              <a:t>Click to edit text of divider or messaging slides</a:t>
            </a:r>
          </a:p>
        </p:txBody>
      </p:sp>
    </p:spTree>
    <p:extLst>
      <p:ext uri="{BB962C8B-B14F-4D97-AF65-F5344CB8AC3E}">
        <p14:creationId xmlns:p14="http://schemas.microsoft.com/office/powerpoint/2010/main" val="2583447964"/>
      </p:ext>
    </p:extLst>
  </p:cSld>
  <p:clrMapOvr>
    <a:masterClrMapping/>
  </p:clrMapOvr>
  <p:transition spd="slow">
    <p:cove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58_Custom Layout">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flipH="1">
            <a:off x="0" y="0"/>
            <a:ext cx="18291175" cy="10288786"/>
          </a:xfrm>
          <a:prstGeom prst="rect">
            <a:avLst/>
          </a:prstGeom>
        </p:spPr>
      </p:pic>
      <p:sp>
        <p:nvSpPr>
          <p:cNvPr id="9" name="Text Placeholder 14"/>
          <p:cNvSpPr>
            <a:spLocks noGrp="1"/>
          </p:cNvSpPr>
          <p:nvPr>
            <p:ph type="body" sz="quarter" idx="70" hasCustomPrompt="1"/>
          </p:nvPr>
        </p:nvSpPr>
        <p:spPr>
          <a:xfrm>
            <a:off x="1" y="-1"/>
            <a:ext cx="12776886" cy="10298113"/>
          </a:xfrm>
          <a:solidFill>
            <a:srgbClr val="069EDB">
              <a:alpha val="78039"/>
            </a:srgbClr>
          </a:solidFill>
          <a:ln>
            <a:noFill/>
          </a:ln>
          <a:extLst>
            <a:ext uri="{91240B29-F687-4F45-9708-019B960494DF}">
              <a14:hiddenLine xmlns:a14="http://schemas.microsoft.com/office/drawing/2010/main"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vert="horz" wrap="square" lIns="163229" tIns="81610" rIns="163229" bIns="81610" numCol="1" rtlCol="0" anchor="ctr" anchorCtr="0" compatLnSpc="1">
            <a:prstTxWarp prst="textNoShape">
              <a:avLst/>
            </a:prstTxWarp>
          </a:bodyPr>
          <a:lstStyle>
            <a:lvl1pPr>
              <a:defRPr lang="en-US" sz="3900" dirty="0"/>
            </a:lvl1pPr>
          </a:lstStyle>
          <a:p>
            <a:pPr marL="0" lvl="0" indent="0" algn="ctr">
              <a:spcBef>
                <a:spcPct val="0"/>
              </a:spcBef>
              <a:spcAft>
                <a:spcPct val="0"/>
              </a:spcAft>
              <a:buNone/>
            </a:pPr>
            <a:r>
              <a:rPr lang="en-US"/>
              <a:t> </a:t>
            </a:r>
          </a:p>
        </p:txBody>
      </p:sp>
      <p:sp>
        <p:nvSpPr>
          <p:cNvPr id="3" name="Slide Number Placeholder 2"/>
          <p:cNvSpPr>
            <a:spLocks noGrp="1"/>
          </p:cNvSpPr>
          <p:nvPr>
            <p:ph type="sldNum" sz="quarter" idx="10"/>
          </p:nvPr>
        </p:nvSpPr>
        <p:spPr/>
        <p:txBody>
          <a:bodyPr/>
          <a:lstStyle/>
          <a:p>
            <a:pPr>
              <a:defRPr/>
            </a:pPr>
            <a:fld id="{162E4A84-A8F2-424A-AAF2-679D4EB18637}" type="slidenum">
              <a:rPr lang="en-US" smtClean="0"/>
              <a:pPr>
                <a:defRPr/>
              </a:pPr>
              <a:t>‹#›</a:t>
            </a:fld>
            <a:endParaRPr lang="en-US"/>
          </a:p>
        </p:txBody>
      </p:sp>
      <p:sp>
        <p:nvSpPr>
          <p:cNvPr id="16" name="Rectangle 25"/>
          <p:cNvSpPr>
            <a:spLocks noGrp="1" noChangeArrowheads="1"/>
          </p:cNvSpPr>
          <p:nvPr>
            <p:ph type="title" hasCustomPrompt="1"/>
          </p:nvPr>
        </p:nvSpPr>
        <p:spPr bwMode="auto">
          <a:xfrm>
            <a:off x="737365" y="377910"/>
            <a:ext cx="11767673" cy="874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marL="0" indent="0">
              <a:lnSpc>
                <a:spcPts val="5500"/>
              </a:lnSpc>
              <a:defRPr>
                <a:solidFill>
                  <a:schemeClr val="bg1"/>
                </a:solidFill>
              </a:defRPr>
            </a:lvl1pPr>
          </a:lstStyle>
          <a:p>
            <a:pPr lvl="0"/>
            <a:r>
              <a:rPr lang="en-US"/>
              <a:t>Click to edit master title style</a:t>
            </a:r>
          </a:p>
        </p:txBody>
      </p:sp>
      <p:sp>
        <p:nvSpPr>
          <p:cNvPr id="19" name="Text Placeholder 4"/>
          <p:cNvSpPr>
            <a:spLocks noGrp="1"/>
          </p:cNvSpPr>
          <p:nvPr>
            <p:ph type="body" sz="quarter" idx="20"/>
          </p:nvPr>
        </p:nvSpPr>
        <p:spPr>
          <a:xfrm>
            <a:off x="717294" y="2300404"/>
            <a:ext cx="11688890" cy="7189960"/>
          </a:xfrm>
          <a:noFill/>
        </p:spPr>
        <p:txBody>
          <a:bodyPr/>
          <a:lstStyle>
            <a:lvl1pPr>
              <a:spcBef>
                <a:spcPts val="1200"/>
              </a:spcBef>
              <a:buClr>
                <a:schemeClr val="bg1"/>
              </a:buClr>
              <a:defRPr lang="en-US" sz="3200" kern="1200" baseline="0" dirty="0" smtClean="0">
                <a:solidFill>
                  <a:schemeClr val="bg1"/>
                </a:solidFill>
                <a:latin typeface="Arial" panose="020B0604020202020204" pitchFamily="34" charset="0"/>
                <a:ea typeface="+mn-ea"/>
                <a:cs typeface="Arial" panose="020B0604020202020204" pitchFamily="34" charset="0"/>
              </a:defRPr>
            </a:lvl1pPr>
            <a:lvl2pPr>
              <a:spcBef>
                <a:spcPts val="1200"/>
              </a:spcBef>
              <a:buClr>
                <a:schemeClr val="bg1"/>
              </a:buClr>
              <a:defRPr>
                <a:solidFill>
                  <a:schemeClr val="bg1"/>
                </a:solidFill>
              </a:defRPr>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063305640"/>
      </p:ext>
    </p:extLst>
  </p:cSld>
  <p:clrMapOvr>
    <a:masterClrMapping/>
  </p:clrMapOvr>
  <p:transition spd="slow">
    <p:cove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63_Custom Layout">
    <p:spTree>
      <p:nvGrpSpPr>
        <p:cNvPr id="1" name=""/>
        <p:cNvGrpSpPr/>
        <p:nvPr/>
      </p:nvGrpSpPr>
      <p:grpSpPr>
        <a:xfrm>
          <a:off x="0" y="0"/>
          <a:ext cx="0" cy="0"/>
          <a:chOff x="0" y="0"/>
          <a:chExt cx="0" cy="0"/>
        </a:xfrm>
      </p:grpSpPr>
      <p:sp>
        <p:nvSpPr>
          <p:cNvPr id="6" name="Freeform 5"/>
          <p:cNvSpPr>
            <a:spLocks/>
          </p:cNvSpPr>
          <p:nvPr userDrawn="1"/>
        </p:nvSpPr>
        <p:spPr bwMode="auto">
          <a:xfrm>
            <a:off x="3175" y="0"/>
            <a:ext cx="16300450" cy="10301288"/>
          </a:xfrm>
          <a:custGeom>
            <a:avLst/>
            <a:gdLst>
              <a:gd name="T0" fmla="*/ 4404 w 5126"/>
              <a:gd name="T1" fmla="*/ 0 h 3238"/>
              <a:gd name="T2" fmla="*/ 1967 w 5126"/>
              <a:gd name="T3" fmla="*/ 0 h 3238"/>
              <a:gd name="T4" fmla="*/ 1967 w 5126"/>
              <a:gd name="T5" fmla="*/ 565 h 3238"/>
              <a:gd name="T6" fmla="*/ 1931 w 5126"/>
              <a:gd name="T7" fmla="*/ 565 h 3238"/>
              <a:gd name="T8" fmla="*/ 1613 w 5126"/>
              <a:gd name="T9" fmla="*/ 0 h 3238"/>
              <a:gd name="T10" fmla="*/ 0 w 5126"/>
              <a:gd name="T11" fmla="*/ 0 h 3238"/>
              <a:gd name="T12" fmla="*/ 0 w 5126"/>
              <a:gd name="T13" fmla="*/ 2499 h 3238"/>
              <a:gd name="T14" fmla="*/ 411 w 5126"/>
              <a:gd name="T15" fmla="*/ 3238 h 3238"/>
              <a:gd name="T16" fmla="*/ 5126 w 5126"/>
              <a:gd name="T17" fmla="*/ 3238 h 3238"/>
              <a:gd name="T18" fmla="*/ 5126 w 5126"/>
              <a:gd name="T19" fmla="*/ 1577 h 3238"/>
              <a:gd name="T20" fmla="*/ 4404 w 5126"/>
              <a:gd name="T21" fmla="*/ 0 h 3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26" h="3238">
                <a:moveTo>
                  <a:pt x="4404" y="0"/>
                </a:moveTo>
                <a:cubicBezTo>
                  <a:pt x="1967" y="0"/>
                  <a:pt x="1967" y="0"/>
                  <a:pt x="1967" y="0"/>
                </a:cubicBezTo>
                <a:cubicBezTo>
                  <a:pt x="1967" y="565"/>
                  <a:pt x="1967" y="565"/>
                  <a:pt x="1967" y="565"/>
                </a:cubicBezTo>
                <a:cubicBezTo>
                  <a:pt x="1931" y="565"/>
                  <a:pt x="1931" y="565"/>
                  <a:pt x="1931" y="565"/>
                </a:cubicBezTo>
                <a:cubicBezTo>
                  <a:pt x="1613" y="0"/>
                  <a:pt x="1613" y="0"/>
                  <a:pt x="1613" y="0"/>
                </a:cubicBezTo>
                <a:cubicBezTo>
                  <a:pt x="0" y="0"/>
                  <a:pt x="0" y="0"/>
                  <a:pt x="0" y="0"/>
                </a:cubicBezTo>
                <a:cubicBezTo>
                  <a:pt x="0" y="2499"/>
                  <a:pt x="0" y="2499"/>
                  <a:pt x="0" y="2499"/>
                </a:cubicBezTo>
                <a:cubicBezTo>
                  <a:pt x="411" y="3238"/>
                  <a:pt x="411" y="3238"/>
                  <a:pt x="411" y="3238"/>
                </a:cubicBezTo>
                <a:cubicBezTo>
                  <a:pt x="5126" y="3238"/>
                  <a:pt x="5126" y="3238"/>
                  <a:pt x="5126" y="3238"/>
                </a:cubicBezTo>
                <a:cubicBezTo>
                  <a:pt x="5126" y="1577"/>
                  <a:pt x="5126" y="1577"/>
                  <a:pt x="5126" y="1577"/>
                </a:cubicBezTo>
                <a:cubicBezTo>
                  <a:pt x="4824" y="1100"/>
                  <a:pt x="4580" y="572"/>
                  <a:pt x="4404" y="0"/>
                </a:cubicBezTo>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7" name="Freeform 6"/>
          <p:cNvSpPr>
            <a:spLocks/>
          </p:cNvSpPr>
          <p:nvPr userDrawn="1"/>
        </p:nvSpPr>
        <p:spPr bwMode="auto">
          <a:xfrm>
            <a:off x="16303625" y="0"/>
            <a:ext cx="2019300" cy="7677150"/>
          </a:xfrm>
          <a:custGeom>
            <a:avLst/>
            <a:gdLst>
              <a:gd name="T0" fmla="*/ 635 w 635"/>
              <a:gd name="T1" fmla="*/ 0 h 2413"/>
              <a:gd name="T2" fmla="*/ 0 w 635"/>
              <a:gd name="T3" fmla="*/ 0 h 2413"/>
              <a:gd name="T4" fmla="*/ 0 w 635"/>
              <a:gd name="T5" fmla="*/ 1577 h 2413"/>
              <a:gd name="T6" fmla="*/ 0 w 635"/>
              <a:gd name="T7" fmla="*/ 1577 h 2413"/>
              <a:gd name="T8" fmla="*/ 0 w 635"/>
              <a:gd name="T9" fmla="*/ 1577 h 2413"/>
              <a:gd name="T10" fmla="*/ 635 w 635"/>
              <a:gd name="T11" fmla="*/ 2413 h 2413"/>
              <a:gd name="T12" fmla="*/ 635 w 635"/>
              <a:gd name="T13" fmla="*/ 0 h 2413"/>
            </a:gdLst>
            <a:ahLst/>
            <a:cxnLst>
              <a:cxn ang="0">
                <a:pos x="T0" y="T1"/>
              </a:cxn>
              <a:cxn ang="0">
                <a:pos x="T2" y="T3"/>
              </a:cxn>
              <a:cxn ang="0">
                <a:pos x="T4" y="T5"/>
              </a:cxn>
              <a:cxn ang="0">
                <a:pos x="T6" y="T7"/>
              </a:cxn>
              <a:cxn ang="0">
                <a:pos x="T8" y="T9"/>
              </a:cxn>
              <a:cxn ang="0">
                <a:pos x="T10" y="T11"/>
              </a:cxn>
              <a:cxn ang="0">
                <a:pos x="T12" y="T13"/>
              </a:cxn>
            </a:cxnLst>
            <a:rect l="0" t="0" r="r" b="b"/>
            <a:pathLst>
              <a:path w="635" h="2413">
                <a:moveTo>
                  <a:pt x="635" y="0"/>
                </a:moveTo>
                <a:cubicBezTo>
                  <a:pt x="0" y="0"/>
                  <a:pt x="0" y="0"/>
                  <a:pt x="0" y="0"/>
                </a:cubicBezTo>
                <a:cubicBezTo>
                  <a:pt x="0" y="1577"/>
                  <a:pt x="0" y="1577"/>
                  <a:pt x="0" y="1577"/>
                </a:cubicBezTo>
                <a:cubicBezTo>
                  <a:pt x="0" y="1577"/>
                  <a:pt x="0" y="1577"/>
                  <a:pt x="0" y="1577"/>
                </a:cubicBezTo>
                <a:cubicBezTo>
                  <a:pt x="0" y="1577"/>
                  <a:pt x="0" y="1577"/>
                  <a:pt x="0" y="1577"/>
                </a:cubicBezTo>
                <a:cubicBezTo>
                  <a:pt x="190" y="1876"/>
                  <a:pt x="402" y="2155"/>
                  <a:pt x="635" y="2413"/>
                </a:cubicBezTo>
                <a:cubicBezTo>
                  <a:pt x="635" y="0"/>
                  <a:pt x="635" y="0"/>
                  <a:pt x="635" y="0"/>
                </a:cubicBezTo>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8" name="Freeform 7"/>
          <p:cNvSpPr>
            <a:spLocks/>
          </p:cNvSpPr>
          <p:nvPr userDrawn="1"/>
        </p:nvSpPr>
        <p:spPr bwMode="auto">
          <a:xfrm>
            <a:off x="14008100" y="0"/>
            <a:ext cx="2295525" cy="5016500"/>
          </a:xfrm>
          <a:custGeom>
            <a:avLst/>
            <a:gdLst>
              <a:gd name="T0" fmla="*/ 722 w 722"/>
              <a:gd name="T1" fmla="*/ 0 h 1577"/>
              <a:gd name="T2" fmla="*/ 0 w 722"/>
              <a:gd name="T3" fmla="*/ 0 h 1577"/>
              <a:gd name="T4" fmla="*/ 722 w 722"/>
              <a:gd name="T5" fmla="*/ 1577 h 1577"/>
              <a:gd name="T6" fmla="*/ 722 w 722"/>
              <a:gd name="T7" fmla="*/ 0 h 1577"/>
            </a:gdLst>
            <a:ahLst/>
            <a:cxnLst>
              <a:cxn ang="0">
                <a:pos x="T0" y="T1"/>
              </a:cxn>
              <a:cxn ang="0">
                <a:pos x="T2" y="T3"/>
              </a:cxn>
              <a:cxn ang="0">
                <a:pos x="T4" y="T5"/>
              </a:cxn>
              <a:cxn ang="0">
                <a:pos x="T6" y="T7"/>
              </a:cxn>
            </a:cxnLst>
            <a:rect l="0" t="0" r="r" b="b"/>
            <a:pathLst>
              <a:path w="722" h="1577">
                <a:moveTo>
                  <a:pt x="722" y="0"/>
                </a:moveTo>
                <a:cubicBezTo>
                  <a:pt x="0" y="0"/>
                  <a:pt x="0" y="0"/>
                  <a:pt x="0" y="0"/>
                </a:cubicBezTo>
                <a:cubicBezTo>
                  <a:pt x="176" y="572"/>
                  <a:pt x="420" y="1100"/>
                  <a:pt x="722" y="1577"/>
                </a:cubicBezTo>
                <a:cubicBezTo>
                  <a:pt x="722" y="0"/>
                  <a:pt x="722" y="0"/>
                  <a:pt x="722" y="0"/>
                </a:cubicBezTo>
              </a:path>
            </a:pathLst>
          </a:custGeom>
          <a:solidFill>
            <a:srgbClr val="0081B5"/>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3" name="Slide Number Placeholder 2"/>
          <p:cNvSpPr>
            <a:spLocks noGrp="1"/>
          </p:cNvSpPr>
          <p:nvPr>
            <p:ph type="sldNum" sz="quarter" idx="10"/>
          </p:nvPr>
        </p:nvSpPr>
        <p:spPr/>
        <p:txBody>
          <a:bodyPr/>
          <a:lstStyle/>
          <a:p>
            <a:pPr>
              <a:defRPr/>
            </a:pPr>
            <a:fld id="{162E4A84-A8F2-424A-AAF2-679D4EB18637}" type="slidenum">
              <a:rPr lang="en-US" smtClean="0"/>
              <a:pPr>
                <a:defRPr/>
              </a:pPr>
              <a:t>‹#›</a:t>
            </a:fld>
            <a:endParaRPr lang="en-US"/>
          </a:p>
        </p:txBody>
      </p:sp>
      <p:sp>
        <p:nvSpPr>
          <p:cNvPr id="5" name="Title 8"/>
          <p:cNvSpPr>
            <a:spLocks noGrp="1"/>
          </p:cNvSpPr>
          <p:nvPr>
            <p:ph type="title" hasCustomPrompt="1"/>
          </p:nvPr>
        </p:nvSpPr>
        <p:spPr>
          <a:xfrm>
            <a:off x="1529633" y="1035169"/>
            <a:ext cx="10636246" cy="8012027"/>
          </a:xfrm>
          <a:prstGeom prst="rect">
            <a:avLst/>
          </a:prstGeom>
          <a:noFill/>
          <a:ln w="9525">
            <a:noFill/>
            <a:miter lim="800000"/>
            <a:headEnd/>
            <a:tailEnd/>
          </a:ln>
        </p:spPr>
        <p:txBody>
          <a:bodyPr vert="horz" wrap="square" lIns="360000" tIns="360000" rIns="360000" bIns="360000" numCol="1" rtlCol="0" anchor="ctr" anchorCtr="0" compatLnSpc="1">
            <a:prstTxWarp prst="textNoShape">
              <a:avLst/>
            </a:prstTxWarp>
            <a:noAutofit/>
          </a:bodyPr>
          <a:lstStyle>
            <a:lvl1pPr marL="0" marR="0" indent="0" algn="l" defTabSz="1373063" rtl="0" eaLnBrk="0" fontAlgn="base" latinLnBrk="0" hangingPunct="0">
              <a:lnSpc>
                <a:spcPct val="75000"/>
              </a:lnSpc>
              <a:spcBef>
                <a:spcPts val="0"/>
              </a:spcBef>
              <a:spcAft>
                <a:spcPct val="0"/>
              </a:spcAft>
              <a:buNone/>
              <a:tabLst/>
              <a:defRPr lang="en-GB" sz="7208" kern="1200" cap="none" spc="0" baseline="0">
                <a:solidFill>
                  <a:srgbClr val="FFFFFF"/>
                </a:solidFill>
                <a:latin typeface="Arial" panose="020B0604020202020204" pitchFamily="34" charset="0"/>
                <a:ea typeface="+mn-ea"/>
                <a:cs typeface="Arial" panose="020B0604020202020204" pitchFamily="34" charset="0"/>
              </a:defRPr>
            </a:lvl1pPr>
          </a:lstStyle>
          <a:p>
            <a:pPr marL="0" marR="0" lvl="0" indent="0" defTabSz="1373063" rtl="0" eaLnBrk="0" fontAlgn="base" latinLnBrk="0" hangingPunct="0">
              <a:lnSpc>
                <a:spcPct val="75000"/>
              </a:lnSpc>
              <a:spcBef>
                <a:spcPts val="0"/>
              </a:spcBef>
              <a:spcAft>
                <a:spcPct val="0"/>
              </a:spcAft>
              <a:tabLst/>
              <a:defRPr/>
            </a:pPr>
            <a:r>
              <a:rPr lang="en-US"/>
              <a:t>Click to edit text of divider or messaging slides</a:t>
            </a:r>
          </a:p>
        </p:txBody>
      </p:sp>
    </p:spTree>
    <p:extLst>
      <p:ext uri="{BB962C8B-B14F-4D97-AF65-F5344CB8AC3E}">
        <p14:creationId xmlns:p14="http://schemas.microsoft.com/office/powerpoint/2010/main" val="1987250800"/>
      </p:ext>
    </p:extLst>
  </p:cSld>
  <p:clrMapOvr>
    <a:masterClrMapping/>
  </p:clrMapOvr>
  <p:transition spd="slow">
    <p:cove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61_Custom Layout">
    <p:spTree>
      <p:nvGrpSpPr>
        <p:cNvPr id="1" name=""/>
        <p:cNvGrpSpPr/>
        <p:nvPr/>
      </p:nvGrpSpPr>
      <p:grpSpPr>
        <a:xfrm>
          <a:off x="0" y="0"/>
          <a:ext cx="0" cy="0"/>
          <a:chOff x="0" y="0"/>
          <a:chExt cx="0" cy="0"/>
        </a:xfrm>
      </p:grpSpPr>
      <p:sp>
        <p:nvSpPr>
          <p:cNvPr id="6" name="Freeform 5"/>
          <p:cNvSpPr>
            <a:spLocks/>
          </p:cNvSpPr>
          <p:nvPr userDrawn="1"/>
        </p:nvSpPr>
        <p:spPr bwMode="auto">
          <a:xfrm>
            <a:off x="3175" y="0"/>
            <a:ext cx="16300450" cy="10301288"/>
          </a:xfrm>
          <a:custGeom>
            <a:avLst/>
            <a:gdLst>
              <a:gd name="T0" fmla="*/ 4404 w 5126"/>
              <a:gd name="T1" fmla="*/ 0 h 3238"/>
              <a:gd name="T2" fmla="*/ 1967 w 5126"/>
              <a:gd name="T3" fmla="*/ 0 h 3238"/>
              <a:gd name="T4" fmla="*/ 1967 w 5126"/>
              <a:gd name="T5" fmla="*/ 565 h 3238"/>
              <a:gd name="T6" fmla="*/ 1931 w 5126"/>
              <a:gd name="T7" fmla="*/ 565 h 3238"/>
              <a:gd name="T8" fmla="*/ 1613 w 5126"/>
              <a:gd name="T9" fmla="*/ 0 h 3238"/>
              <a:gd name="T10" fmla="*/ 0 w 5126"/>
              <a:gd name="T11" fmla="*/ 0 h 3238"/>
              <a:gd name="T12" fmla="*/ 0 w 5126"/>
              <a:gd name="T13" fmla="*/ 2499 h 3238"/>
              <a:gd name="T14" fmla="*/ 411 w 5126"/>
              <a:gd name="T15" fmla="*/ 3238 h 3238"/>
              <a:gd name="T16" fmla="*/ 5126 w 5126"/>
              <a:gd name="T17" fmla="*/ 3238 h 3238"/>
              <a:gd name="T18" fmla="*/ 5126 w 5126"/>
              <a:gd name="T19" fmla="*/ 1577 h 3238"/>
              <a:gd name="T20" fmla="*/ 4404 w 5126"/>
              <a:gd name="T21" fmla="*/ 0 h 3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26" h="3238">
                <a:moveTo>
                  <a:pt x="4404" y="0"/>
                </a:moveTo>
                <a:cubicBezTo>
                  <a:pt x="1967" y="0"/>
                  <a:pt x="1967" y="0"/>
                  <a:pt x="1967" y="0"/>
                </a:cubicBezTo>
                <a:cubicBezTo>
                  <a:pt x="1967" y="565"/>
                  <a:pt x="1967" y="565"/>
                  <a:pt x="1967" y="565"/>
                </a:cubicBezTo>
                <a:cubicBezTo>
                  <a:pt x="1931" y="565"/>
                  <a:pt x="1931" y="565"/>
                  <a:pt x="1931" y="565"/>
                </a:cubicBezTo>
                <a:cubicBezTo>
                  <a:pt x="1613" y="0"/>
                  <a:pt x="1613" y="0"/>
                  <a:pt x="1613" y="0"/>
                </a:cubicBezTo>
                <a:cubicBezTo>
                  <a:pt x="0" y="0"/>
                  <a:pt x="0" y="0"/>
                  <a:pt x="0" y="0"/>
                </a:cubicBezTo>
                <a:cubicBezTo>
                  <a:pt x="0" y="2499"/>
                  <a:pt x="0" y="2499"/>
                  <a:pt x="0" y="2499"/>
                </a:cubicBezTo>
                <a:cubicBezTo>
                  <a:pt x="411" y="3238"/>
                  <a:pt x="411" y="3238"/>
                  <a:pt x="411" y="3238"/>
                </a:cubicBezTo>
                <a:cubicBezTo>
                  <a:pt x="5126" y="3238"/>
                  <a:pt x="5126" y="3238"/>
                  <a:pt x="5126" y="3238"/>
                </a:cubicBezTo>
                <a:cubicBezTo>
                  <a:pt x="5126" y="1577"/>
                  <a:pt x="5126" y="1577"/>
                  <a:pt x="5126" y="1577"/>
                </a:cubicBezTo>
                <a:cubicBezTo>
                  <a:pt x="4824" y="1100"/>
                  <a:pt x="4580" y="572"/>
                  <a:pt x="4404" y="0"/>
                </a:cubicBezTo>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7" name="Freeform 6"/>
          <p:cNvSpPr>
            <a:spLocks/>
          </p:cNvSpPr>
          <p:nvPr userDrawn="1"/>
        </p:nvSpPr>
        <p:spPr bwMode="auto">
          <a:xfrm>
            <a:off x="16303625" y="0"/>
            <a:ext cx="2019300" cy="7677150"/>
          </a:xfrm>
          <a:custGeom>
            <a:avLst/>
            <a:gdLst>
              <a:gd name="T0" fmla="*/ 635 w 635"/>
              <a:gd name="T1" fmla="*/ 0 h 2413"/>
              <a:gd name="T2" fmla="*/ 0 w 635"/>
              <a:gd name="T3" fmla="*/ 0 h 2413"/>
              <a:gd name="T4" fmla="*/ 0 w 635"/>
              <a:gd name="T5" fmla="*/ 1577 h 2413"/>
              <a:gd name="T6" fmla="*/ 0 w 635"/>
              <a:gd name="T7" fmla="*/ 1577 h 2413"/>
              <a:gd name="T8" fmla="*/ 0 w 635"/>
              <a:gd name="T9" fmla="*/ 1577 h 2413"/>
              <a:gd name="T10" fmla="*/ 635 w 635"/>
              <a:gd name="T11" fmla="*/ 2413 h 2413"/>
              <a:gd name="T12" fmla="*/ 635 w 635"/>
              <a:gd name="T13" fmla="*/ 0 h 2413"/>
            </a:gdLst>
            <a:ahLst/>
            <a:cxnLst>
              <a:cxn ang="0">
                <a:pos x="T0" y="T1"/>
              </a:cxn>
              <a:cxn ang="0">
                <a:pos x="T2" y="T3"/>
              </a:cxn>
              <a:cxn ang="0">
                <a:pos x="T4" y="T5"/>
              </a:cxn>
              <a:cxn ang="0">
                <a:pos x="T6" y="T7"/>
              </a:cxn>
              <a:cxn ang="0">
                <a:pos x="T8" y="T9"/>
              </a:cxn>
              <a:cxn ang="0">
                <a:pos x="T10" y="T11"/>
              </a:cxn>
              <a:cxn ang="0">
                <a:pos x="T12" y="T13"/>
              </a:cxn>
            </a:cxnLst>
            <a:rect l="0" t="0" r="r" b="b"/>
            <a:pathLst>
              <a:path w="635" h="2413">
                <a:moveTo>
                  <a:pt x="635" y="0"/>
                </a:moveTo>
                <a:cubicBezTo>
                  <a:pt x="0" y="0"/>
                  <a:pt x="0" y="0"/>
                  <a:pt x="0" y="0"/>
                </a:cubicBezTo>
                <a:cubicBezTo>
                  <a:pt x="0" y="1577"/>
                  <a:pt x="0" y="1577"/>
                  <a:pt x="0" y="1577"/>
                </a:cubicBezTo>
                <a:cubicBezTo>
                  <a:pt x="0" y="1577"/>
                  <a:pt x="0" y="1577"/>
                  <a:pt x="0" y="1577"/>
                </a:cubicBezTo>
                <a:cubicBezTo>
                  <a:pt x="0" y="1577"/>
                  <a:pt x="0" y="1577"/>
                  <a:pt x="0" y="1577"/>
                </a:cubicBezTo>
                <a:cubicBezTo>
                  <a:pt x="190" y="1876"/>
                  <a:pt x="402" y="2155"/>
                  <a:pt x="635" y="2413"/>
                </a:cubicBezTo>
                <a:cubicBezTo>
                  <a:pt x="635" y="0"/>
                  <a:pt x="635" y="0"/>
                  <a:pt x="635" y="0"/>
                </a:cubicBezTo>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7"/>
          <p:cNvSpPr>
            <a:spLocks/>
          </p:cNvSpPr>
          <p:nvPr userDrawn="1"/>
        </p:nvSpPr>
        <p:spPr bwMode="auto">
          <a:xfrm>
            <a:off x="14008100" y="0"/>
            <a:ext cx="2295525" cy="5016500"/>
          </a:xfrm>
          <a:custGeom>
            <a:avLst/>
            <a:gdLst>
              <a:gd name="T0" fmla="*/ 722 w 722"/>
              <a:gd name="T1" fmla="*/ 0 h 1577"/>
              <a:gd name="T2" fmla="*/ 0 w 722"/>
              <a:gd name="T3" fmla="*/ 0 h 1577"/>
              <a:gd name="T4" fmla="*/ 722 w 722"/>
              <a:gd name="T5" fmla="*/ 1577 h 1577"/>
              <a:gd name="T6" fmla="*/ 722 w 722"/>
              <a:gd name="T7" fmla="*/ 0 h 1577"/>
            </a:gdLst>
            <a:ahLst/>
            <a:cxnLst>
              <a:cxn ang="0">
                <a:pos x="T0" y="T1"/>
              </a:cxn>
              <a:cxn ang="0">
                <a:pos x="T2" y="T3"/>
              </a:cxn>
              <a:cxn ang="0">
                <a:pos x="T4" y="T5"/>
              </a:cxn>
              <a:cxn ang="0">
                <a:pos x="T6" y="T7"/>
              </a:cxn>
            </a:cxnLst>
            <a:rect l="0" t="0" r="r" b="b"/>
            <a:pathLst>
              <a:path w="722" h="1577">
                <a:moveTo>
                  <a:pt x="722" y="0"/>
                </a:moveTo>
                <a:cubicBezTo>
                  <a:pt x="0" y="0"/>
                  <a:pt x="0" y="0"/>
                  <a:pt x="0" y="0"/>
                </a:cubicBezTo>
                <a:cubicBezTo>
                  <a:pt x="176" y="572"/>
                  <a:pt x="420" y="1100"/>
                  <a:pt x="722" y="1577"/>
                </a:cubicBezTo>
                <a:cubicBezTo>
                  <a:pt x="722" y="0"/>
                  <a:pt x="722" y="0"/>
                  <a:pt x="722" y="0"/>
                </a:cubicBezTo>
              </a:path>
            </a:pathLst>
          </a:custGeom>
          <a:solidFill>
            <a:schemeClr val="accent2">
              <a:lumMod val="75000"/>
            </a:schemeClr>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3" name="Slide Number Placeholder 2"/>
          <p:cNvSpPr>
            <a:spLocks noGrp="1"/>
          </p:cNvSpPr>
          <p:nvPr>
            <p:ph type="sldNum" sz="quarter" idx="10"/>
          </p:nvPr>
        </p:nvSpPr>
        <p:spPr/>
        <p:txBody>
          <a:bodyPr/>
          <a:lstStyle/>
          <a:p>
            <a:pPr>
              <a:defRPr/>
            </a:pPr>
            <a:fld id="{162E4A84-A8F2-424A-AAF2-679D4EB18637}" type="slidenum">
              <a:rPr lang="en-US" smtClean="0"/>
              <a:pPr>
                <a:defRPr/>
              </a:pPr>
              <a:t>‹#›</a:t>
            </a:fld>
            <a:endParaRPr lang="en-US"/>
          </a:p>
        </p:txBody>
      </p:sp>
      <p:sp>
        <p:nvSpPr>
          <p:cNvPr id="5" name="Title 8"/>
          <p:cNvSpPr>
            <a:spLocks noGrp="1"/>
          </p:cNvSpPr>
          <p:nvPr>
            <p:ph type="title" hasCustomPrompt="1"/>
          </p:nvPr>
        </p:nvSpPr>
        <p:spPr>
          <a:xfrm>
            <a:off x="1529633" y="1035169"/>
            <a:ext cx="10636246" cy="8012027"/>
          </a:xfrm>
          <a:prstGeom prst="rect">
            <a:avLst/>
          </a:prstGeom>
          <a:noFill/>
          <a:ln w="9525">
            <a:noFill/>
            <a:miter lim="800000"/>
            <a:headEnd/>
            <a:tailEnd/>
          </a:ln>
        </p:spPr>
        <p:txBody>
          <a:bodyPr vert="horz" wrap="square" lIns="360000" tIns="360000" rIns="360000" bIns="360000" numCol="1" rtlCol="0" anchor="ctr" anchorCtr="0" compatLnSpc="1">
            <a:prstTxWarp prst="textNoShape">
              <a:avLst/>
            </a:prstTxWarp>
            <a:noAutofit/>
          </a:bodyPr>
          <a:lstStyle>
            <a:lvl1pPr marL="0" marR="0" indent="0" algn="l" defTabSz="1373063" rtl="0" eaLnBrk="0" fontAlgn="base" latinLnBrk="0" hangingPunct="0">
              <a:lnSpc>
                <a:spcPct val="75000"/>
              </a:lnSpc>
              <a:spcBef>
                <a:spcPts val="0"/>
              </a:spcBef>
              <a:spcAft>
                <a:spcPct val="0"/>
              </a:spcAft>
              <a:buNone/>
              <a:tabLst/>
              <a:defRPr lang="en-GB" sz="7208" kern="1200" cap="none" spc="0" baseline="0">
                <a:solidFill>
                  <a:srgbClr val="FFFFFF"/>
                </a:solidFill>
                <a:latin typeface="Arial" panose="020B0604020202020204" pitchFamily="34" charset="0"/>
                <a:ea typeface="+mn-ea"/>
                <a:cs typeface="Arial" panose="020B0604020202020204" pitchFamily="34" charset="0"/>
              </a:defRPr>
            </a:lvl1pPr>
          </a:lstStyle>
          <a:p>
            <a:pPr marL="0" marR="0" lvl="0" indent="0" defTabSz="1373063" rtl="0" eaLnBrk="0" fontAlgn="base" latinLnBrk="0" hangingPunct="0">
              <a:lnSpc>
                <a:spcPct val="75000"/>
              </a:lnSpc>
              <a:spcBef>
                <a:spcPts val="0"/>
              </a:spcBef>
              <a:spcAft>
                <a:spcPct val="0"/>
              </a:spcAft>
              <a:tabLst/>
              <a:defRPr/>
            </a:pPr>
            <a:r>
              <a:rPr lang="en-US"/>
              <a:t>Click to edit text of divider or messaging slides</a:t>
            </a:r>
          </a:p>
        </p:txBody>
      </p:sp>
    </p:spTree>
    <p:extLst>
      <p:ext uri="{BB962C8B-B14F-4D97-AF65-F5344CB8AC3E}">
        <p14:creationId xmlns:p14="http://schemas.microsoft.com/office/powerpoint/2010/main" val="2041692512"/>
      </p:ext>
    </p:extLst>
  </p:cSld>
  <p:clrMapOvr>
    <a:masterClrMapping/>
  </p:clrMapOvr>
  <p:transition spd="slow">
    <p:cove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62_Custom Layout">
    <p:spTree>
      <p:nvGrpSpPr>
        <p:cNvPr id="1" name=""/>
        <p:cNvGrpSpPr/>
        <p:nvPr/>
      </p:nvGrpSpPr>
      <p:grpSpPr>
        <a:xfrm>
          <a:off x="0" y="0"/>
          <a:ext cx="0" cy="0"/>
          <a:chOff x="0" y="0"/>
          <a:chExt cx="0" cy="0"/>
        </a:xfrm>
      </p:grpSpPr>
      <p:sp>
        <p:nvSpPr>
          <p:cNvPr id="6" name="Freeform 5"/>
          <p:cNvSpPr>
            <a:spLocks/>
          </p:cNvSpPr>
          <p:nvPr userDrawn="1"/>
        </p:nvSpPr>
        <p:spPr bwMode="auto">
          <a:xfrm>
            <a:off x="3175" y="0"/>
            <a:ext cx="16300450" cy="10301288"/>
          </a:xfrm>
          <a:custGeom>
            <a:avLst/>
            <a:gdLst>
              <a:gd name="T0" fmla="*/ 4404 w 5126"/>
              <a:gd name="T1" fmla="*/ 0 h 3238"/>
              <a:gd name="T2" fmla="*/ 1967 w 5126"/>
              <a:gd name="T3" fmla="*/ 0 h 3238"/>
              <a:gd name="T4" fmla="*/ 1967 w 5126"/>
              <a:gd name="T5" fmla="*/ 565 h 3238"/>
              <a:gd name="T6" fmla="*/ 1931 w 5126"/>
              <a:gd name="T7" fmla="*/ 565 h 3238"/>
              <a:gd name="T8" fmla="*/ 1613 w 5126"/>
              <a:gd name="T9" fmla="*/ 0 h 3238"/>
              <a:gd name="T10" fmla="*/ 0 w 5126"/>
              <a:gd name="T11" fmla="*/ 0 h 3238"/>
              <a:gd name="T12" fmla="*/ 0 w 5126"/>
              <a:gd name="T13" fmla="*/ 2499 h 3238"/>
              <a:gd name="T14" fmla="*/ 411 w 5126"/>
              <a:gd name="T15" fmla="*/ 3238 h 3238"/>
              <a:gd name="T16" fmla="*/ 5126 w 5126"/>
              <a:gd name="T17" fmla="*/ 3238 h 3238"/>
              <a:gd name="T18" fmla="*/ 5126 w 5126"/>
              <a:gd name="T19" fmla="*/ 1577 h 3238"/>
              <a:gd name="T20" fmla="*/ 4404 w 5126"/>
              <a:gd name="T21" fmla="*/ 0 h 3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26" h="3238">
                <a:moveTo>
                  <a:pt x="4404" y="0"/>
                </a:moveTo>
                <a:cubicBezTo>
                  <a:pt x="1967" y="0"/>
                  <a:pt x="1967" y="0"/>
                  <a:pt x="1967" y="0"/>
                </a:cubicBezTo>
                <a:cubicBezTo>
                  <a:pt x="1967" y="565"/>
                  <a:pt x="1967" y="565"/>
                  <a:pt x="1967" y="565"/>
                </a:cubicBezTo>
                <a:cubicBezTo>
                  <a:pt x="1931" y="565"/>
                  <a:pt x="1931" y="565"/>
                  <a:pt x="1931" y="565"/>
                </a:cubicBezTo>
                <a:cubicBezTo>
                  <a:pt x="1613" y="0"/>
                  <a:pt x="1613" y="0"/>
                  <a:pt x="1613" y="0"/>
                </a:cubicBezTo>
                <a:cubicBezTo>
                  <a:pt x="0" y="0"/>
                  <a:pt x="0" y="0"/>
                  <a:pt x="0" y="0"/>
                </a:cubicBezTo>
                <a:cubicBezTo>
                  <a:pt x="0" y="2499"/>
                  <a:pt x="0" y="2499"/>
                  <a:pt x="0" y="2499"/>
                </a:cubicBezTo>
                <a:cubicBezTo>
                  <a:pt x="411" y="3238"/>
                  <a:pt x="411" y="3238"/>
                  <a:pt x="411" y="3238"/>
                </a:cubicBezTo>
                <a:cubicBezTo>
                  <a:pt x="5126" y="3238"/>
                  <a:pt x="5126" y="3238"/>
                  <a:pt x="5126" y="3238"/>
                </a:cubicBezTo>
                <a:cubicBezTo>
                  <a:pt x="5126" y="1577"/>
                  <a:pt x="5126" y="1577"/>
                  <a:pt x="5126" y="1577"/>
                </a:cubicBezTo>
                <a:cubicBezTo>
                  <a:pt x="4824" y="1100"/>
                  <a:pt x="4580" y="572"/>
                  <a:pt x="4404" y="0"/>
                </a:cubicBezTo>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
        <p:nvSpPr>
          <p:cNvPr id="7" name="Freeform 6"/>
          <p:cNvSpPr>
            <a:spLocks/>
          </p:cNvSpPr>
          <p:nvPr userDrawn="1"/>
        </p:nvSpPr>
        <p:spPr bwMode="auto">
          <a:xfrm>
            <a:off x="16303625" y="0"/>
            <a:ext cx="2019300" cy="7677150"/>
          </a:xfrm>
          <a:custGeom>
            <a:avLst/>
            <a:gdLst>
              <a:gd name="T0" fmla="*/ 635 w 635"/>
              <a:gd name="T1" fmla="*/ 0 h 2413"/>
              <a:gd name="T2" fmla="*/ 0 w 635"/>
              <a:gd name="T3" fmla="*/ 0 h 2413"/>
              <a:gd name="T4" fmla="*/ 0 w 635"/>
              <a:gd name="T5" fmla="*/ 1577 h 2413"/>
              <a:gd name="T6" fmla="*/ 0 w 635"/>
              <a:gd name="T7" fmla="*/ 1577 h 2413"/>
              <a:gd name="T8" fmla="*/ 0 w 635"/>
              <a:gd name="T9" fmla="*/ 1577 h 2413"/>
              <a:gd name="T10" fmla="*/ 635 w 635"/>
              <a:gd name="T11" fmla="*/ 2413 h 2413"/>
              <a:gd name="T12" fmla="*/ 635 w 635"/>
              <a:gd name="T13" fmla="*/ 0 h 2413"/>
            </a:gdLst>
            <a:ahLst/>
            <a:cxnLst>
              <a:cxn ang="0">
                <a:pos x="T0" y="T1"/>
              </a:cxn>
              <a:cxn ang="0">
                <a:pos x="T2" y="T3"/>
              </a:cxn>
              <a:cxn ang="0">
                <a:pos x="T4" y="T5"/>
              </a:cxn>
              <a:cxn ang="0">
                <a:pos x="T6" y="T7"/>
              </a:cxn>
              <a:cxn ang="0">
                <a:pos x="T8" y="T9"/>
              </a:cxn>
              <a:cxn ang="0">
                <a:pos x="T10" y="T11"/>
              </a:cxn>
              <a:cxn ang="0">
                <a:pos x="T12" y="T13"/>
              </a:cxn>
            </a:cxnLst>
            <a:rect l="0" t="0" r="r" b="b"/>
            <a:pathLst>
              <a:path w="635" h="2413">
                <a:moveTo>
                  <a:pt x="635" y="0"/>
                </a:moveTo>
                <a:cubicBezTo>
                  <a:pt x="0" y="0"/>
                  <a:pt x="0" y="0"/>
                  <a:pt x="0" y="0"/>
                </a:cubicBezTo>
                <a:cubicBezTo>
                  <a:pt x="0" y="1577"/>
                  <a:pt x="0" y="1577"/>
                  <a:pt x="0" y="1577"/>
                </a:cubicBezTo>
                <a:cubicBezTo>
                  <a:pt x="0" y="1577"/>
                  <a:pt x="0" y="1577"/>
                  <a:pt x="0" y="1577"/>
                </a:cubicBezTo>
                <a:cubicBezTo>
                  <a:pt x="0" y="1577"/>
                  <a:pt x="0" y="1577"/>
                  <a:pt x="0" y="1577"/>
                </a:cubicBezTo>
                <a:cubicBezTo>
                  <a:pt x="190" y="1876"/>
                  <a:pt x="402" y="2155"/>
                  <a:pt x="635" y="2413"/>
                </a:cubicBezTo>
                <a:cubicBezTo>
                  <a:pt x="635" y="0"/>
                  <a:pt x="635" y="0"/>
                  <a:pt x="635" y="0"/>
                </a:cubicBezTo>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7"/>
          <p:cNvSpPr>
            <a:spLocks/>
          </p:cNvSpPr>
          <p:nvPr userDrawn="1"/>
        </p:nvSpPr>
        <p:spPr bwMode="auto">
          <a:xfrm>
            <a:off x="14008100" y="0"/>
            <a:ext cx="2295525" cy="5016500"/>
          </a:xfrm>
          <a:custGeom>
            <a:avLst/>
            <a:gdLst>
              <a:gd name="T0" fmla="*/ 722 w 722"/>
              <a:gd name="T1" fmla="*/ 0 h 1577"/>
              <a:gd name="T2" fmla="*/ 0 w 722"/>
              <a:gd name="T3" fmla="*/ 0 h 1577"/>
              <a:gd name="T4" fmla="*/ 722 w 722"/>
              <a:gd name="T5" fmla="*/ 1577 h 1577"/>
              <a:gd name="T6" fmla="*/ 722 w 722"/>
              <a:gd name="T7" fmla="*/ 0 h 1577"/>
            </a:gdLst>
            <a:ahLst/>
            <a:cxnLst>
              <a:cxn ang="0">
                <a:pos x="T0" y="T1"/>
              </a:cxn>
              <a:cxn ang="0">
                <a:pos x="T2" y="T3"/>
              </a:cxn>
              <a:cxn ang="0">
                <a:pos x="T4" y="T5"/>
              </a:cxn>
              <a:cxn ang="0">
                <a:pos x="T6" y="T7"/>
              </a:cxn>
            </a:cxnLst>
            <a:rect l="0" t="0" r="r" b="b"/>
            <a:pathLst>
              <a:path w="722" h="1577">
                <a:moveTo>
                  <a:pt x="722" y="0"/>
                </a:moveTo>
                <a:cubicBezTo>
                  <a:pt x="0" y="0"/>
                  <a:pt x="0" y="0"/>
                  <a:pt x="0" y="0"/>
                </a:cubicBezTo>
                <a:cubicBezTo>
                  <a:pt x="176" y="572"/>
                  <a:pt x="420" y="1100"/>
                  <a:pt x="722" y="1577"/>
                </a:cubicBezTo>
                <a:cubicBezTo>
                  <a:pt x="722" y="0"/>
                  <a:pt x="722" y="0"/>
                  <a:pt x="722" y="0"/>
                </a:cubicBezTo>
              </a:path>
            </a:pathLst>
          </a:custGeom>
          <a:solidFill>
            <a:schemeClr val="accent4">
              <a:lumMod val="75000"/>
            </a:schemeClr>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3" name="Slide Number Placeholder 2"/>
          <p:cNvSpPr>
            <a:spLocks noGrp="1"/>
          </p:cNvSpPr>
          <p:nvPr>
            <p:ph type="sldNum" sz="quarter" idx="10"/>
          </p:nvPr>
        </p:nvSpPr>
        <p:spPr/>
        <p:txBody>
          <a:bodyPr/>
          <a:lstStyle/>
          <a:p>
            <a:pPr>
              <a:defRPr/>
            </a:pPr>
            <a:fld id="{162E4A84-A8F2-424A-AAF2-679D4EB18637}" type="slidenum">
              <a:rPr lang="en-US" smtClean="0"/>
              <a:pPr>
                <a:defRPr/>
              </a:pPr>
              <a:t>‹#›</a:t>
            </a:fld>
            <a:endParaRPr lang="en-US"/>
          </a:p>
        </p:txBody>
      </p:sp>
      <p:sp>
        <p:nvSpPr>
          <p:cNvPr id="5" name="Title 8"/>
          <p:cNvSpPr>
            <a:spLocks noGrp="1"/>
          </p:cNvSpPr>
          <p:nvPr>
            <p:ph type="title" hasCustomPrompt="1"/>
          </p:nvPr>
        </p:nvSpPr>
        <p:spPr>
          <a:xfrm>
            <a:off x="1529633" y="1035169"/>
            <a:ext cx="10636246" cy="8012027"/>
          </a:xfrm>
          <a:prstGeom prst="rect">
            <a:avLst/>
          </a:prstGeom>
          <a:noFill/>
          <a:ln w="9525">
            <a:noFill/>
            <a:miter lim="800000"/>
            <a:headEnd/>
            <a:tailEnd/>
          </a:ln>
        </p:spPr>
        <p:txBody>
          <a:bodyPr vert="horz" wrap="square" lIns="360000" tIns="360000" rIns="360000" bIns="360000" numCol="1" rtlCol="0" anchor="ctr" anchorCtr="0" compatLnSpc="1">
            <a:prstTxWarp prst="textNoShape">
              <a:avLst/>
            </a:prstTxWarp>
            <a:noAutofit/>
          </a:bodyPr>
          <a:lstStyle>
            <a:lvl1pPr marL="0" marR="0" indent="0" algn="l" defTabSz="1373063" rtl="0" eaLnBrk="0" fontAlgn="base" latinLnBrk="0" hangingPunct="0">
              <a:lnSpc>
                <a:spcPct val="75000"/>
              </a:lnSpc>
              <a:spcBef>
                <a:spcPts val="0"/>
              </a:spcBef>
              <a:spcAft>
                <a:spcPct val="0"/>
              </a:spcAft>
              <a:buNone/>
              <a:tabLst/>
              <a:defRPr lang="en-GB" sz="7208" kern="1200" cap="none" spc="0" baseline="0">
                <a:solidFill>
                  <a:srgbClr val="FFFFFF"/>
                </a:solidFill>
                <a:latin typeface="Arial" panose="020B0604020202020204" pitchFamily="34" charset="0"/>
                <a:ea typeface="+mn-ea"/>
                <a:cs typeface="Arial" panose="020B0604020202020204" pitchFamily="34" charset="0"/>
              </a:defRPr>
            </a:lvl1pPr>
          </a:lstStyle>
          <a:p>
            <a:pPr marL="0" marR="0" lvl="0" indent="0" defTabSz="1373063" rtl="0" eaLnBrk="0" fontAlgn="base" latinLnBrk="0" hangingPunct="0">
              <a:lnSpc>
                <a:spcPct val="75000"/>
              </a:lnSpc>
              <a:spcBef>
                <a:spcPts val="0"/>
              </a:spcBef>
              <a:spcAft>
                <a:spcPct val="0"/>
              </a:spcAft>
              <a:tabLst/>
              <a:defRPr/>
            </a:pPr>
            <a:r>
              <a:rPr lang="en-US"/>
              <a:t>Click to edit text of divider or messaging slides</a:t>
            </a:r>
          </a:p>
        </p:txBody>
      </p:sp>
    </p:spTree>
    <p:extLst>
      <p:ext uri="{BB962C8B-B14F-4D97-AF65-F5344CB8AC3E}">
        <p14:creationId xmlns:p14="http://schemas.microsoft.com/office/powerpoint/2010/main" val="3698145471"/>
      </p:ext>
    </p:extLst>
  </p:cSld>
  <p:clrMapOvr>
    <a:masterClrMapping/>
  </p:clrMapOvr>
  <p:transition spd="slow">
    <p:cove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41_Custom Layout">
    <p:bg>
      <p:bgPr>
        <a:solidFill>
          <a:schemeClr val="bg1"/>
        </a:solidFill>
        <a:effectLst/>
      </p:bgPr>
    </p:bg>
    <p:spTree>
      <p:nvGrpSpPr>
        <p:cNvPr id="1" name=""/>
        <p:cNvGrpSpPr/>
        <p:nvPr/>
      </p:nvGrpSpPr>
      <p:grpSpPr>
        <a:xfrm>
          <a:off x="0" y="0"/>
          <a:ext cx="0" cy="0"/>
          <a:chOff x="0" y="0"/>
          <a:chExt cx="0" cy="0"/>
        </a:xfrm>
      </p:grpSpPr>
      <p:sp>
        <p:nvSpPr>
          <p:cNvPr id="10" name="Freeform 11"/>
          <p:cNvSpPr>
            <a:spLocks/>
          </p:cNvSpPr>
          <p:nvPr/>
        </p:nvSpPr>
        <p:spPr bwMode="auto">
          <a:xfrm>
            <a:off x="10328960" y="3497927"/>
            <a:ext cx="3550118" cy="6800186"/>
          </a:xfrm>
          <a:custGeom>
            <a:avLst/>
            <a:gdLst>
              <a:gd name="T0" fmla="*/ 1117 w 1117"/>
              <a:gd name="T1" fmla="*/ 0 h 2146"/>
              <a:gd name="T2" fmla="*/ 0 w 1117"/>
              <a:gd name="T3" fmla="*/ 2146 h 2146"/>
              <a:gd name="T4" fmla="*/ 1117 w 1117"/>
              <a:gd name="T5" fmla="*/ 2146 h 2146"/>
              <a:gd name="T6" fmla="*/ 1117 w 1117"/>
              <a:gd name="T7" fmla="*/ 0 h 2146"/>
            </a:gdLst>
            <a:ahLst/>
            <a:cxnLst>
              <a:cxn ang="0">
                <a:pos x="T0" y="T1"/>
              </a:cxn>
              <a:cxn ang="0">
                <a:pos x="T2" y="T3"/>
              </a:cxn>
              <a:cxn ang="0">
                <a:pos x="T4" y="T5"/>
              </a:cxn>
              <a:cxn ang="0">
                <a:pos x="T6" y="T7"/>
              </a:cxn>
            </a:cxnLst>
            <a:rect l="0" t="0" r="r" b="b"/>
            <a:pathLst>
              <a:path w="1117" h="2146">
                <a:moveTo>
                  <a:pt x="1117" y="0"/>
                </a:moveTo>
                <a:cubicBezTo>
                  <a:pt x="597" y="605"/>
                  <a:pt x="219" y="1337"/>
                  <a:pt x="0" y="2146"/>
                </a:cubicBezTo>
                <a:cubicBezTo>
                  <a:pt x="1117" y="2146"/>
                  <a:pt x="1117" y="2146"/>
                  <a:pt x="1117" y="2146"/>
                </a:cubicBezTo>
                <a:cubicBezTo>
                  <a:pt x="1117" y="0"/>
                  <a:pt x="1117" y="0"/>
                  <a:pt x="1117" y="0"/>
                </a:cubicBezTo>
              </a:path>
            </a:pathLst>
          </a:custGeom>
          <a:solidFill>
            <a:srgbClr val="D1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Slide Number Placeholder 1"/>
          <p:cNvSpPr>
            <a:spLocks noGrp="1"/>
          </p:cNvSpPr>
          <p:nvPr>
            <p:ph type="sldNum" sz="quarter" idx="10"/>
          </p:nvPr>
        </p:nvSpPr>
        <p:spPr/>
        <p:txBody>
          <a:bodyPr/>
          <a:lstStyle/>
          <a:p>
            <a:pPr>
              <a:defRPr/>
            </a:pPr>
            <a:fld id="{162E4A84-A8F2-424A-AAF2-679D4EB18637}" type="slidenum">
              <a:rPr lang="en-US" smtClean="0"/>
              <a:pPr>
                <a:defRPr/>
              </a:pPr>
              <a:t>‹#›</a:t>
            </a:fld>
            <a:endParaRPr lang="en-US"/>
          </a:p>
        </p:txBody>
      </p:sp>
      <p:sp>
        <p:nvSpPr>
          <p:cNvPr id="12" name="Freeform 14"/>
          <p:cNvSpPr>
            <a:spLocks/>
          </p:cNvSpPr>
          <p:nvPr/>
        </p:nvSpPr>
        <p:spPr bwMode="auto">
          <a:xfrm>
            <a:off x="13879077" y="0"/>
            <a:ext cx="4307208" cy="3497927"/>
          </a:xfrm>
          <a:custGeom>
            <a:avLst/>
            <a:gdLst>
              <a:gd name="T0" fmla="*/ 1355 w 1355"/>
              <a:gd name="T1" fmla="*/ 0 h 1104"/>
              <a:gd name="T2" fmla="*/ 0 w 1355"/>
              <a:gd name="T3" fmla="*/ 0 h 1104"/>
              <a:gd name="T4" fmla="*/ 0 w 1355"/>
              <a:gd name="T5" fmla="*/ 1104 h 1104"/>
              <a:gd name="T6" fmla="*/ 0 w 1355"/>
              <a:gd name="T7" fmla="*/ 1104 h 1104"/>
              <a:gd name="T8" fmla="*/ 0 w 1355"/>
              <a:gd name="T9" fmla="*/ 1104 h 1104"/>
              <a:gd name="T10" fmla="*/ 1355 w 1355"/>
              <a:gd name="T11" fmla="*/ 0 h 1104"/>
            </a:gdLst>
            <a:ahLst/>
            <a:cxnLst>
              <a:cxn ang="0">
                <a:pos x="T0" y="T1"/>
              </a:cxn>
              <a:cxn ang="0">
                <a:pos x="T2" y="T3"/>
              </a:cxn>
              <a:cxn ang="0">
                <a:pos x="T4" y="T5"/>
              </a:cxn>
              <a:cxn ang="0">
                <a:pos x="T6" y="T7"/>
              </a:cxn>
              <a:cxn ang="0">
                <a:pos x="T8" y="T9"/>
              </a:cxn>
              <a:cxn ang="0">
                <a:pos x="T10" y="T11"/>
              </a:cxn>
            </a:cxnLst>
            <a:rect l="0" t="0" r="r" b="b"/>
            <a:pathLst>
              <a:path w="1355" h="1104">
                <a:moveTo>
                  <a:pt x="1355" y="0"/>
                </a:moveTo>
                <a:cubicBezTo>
                  <a:pt x="0" y="0"/>
                  <a:pt x="0" y="0"/>
                  <a:pt x="0" y="0"/>
                </a:cubicBezTo>
                <a:cubicBezTo>
                  <a:pt x="0" y="1104"/>
                  <a:pt x="0" y="1104"/>
                  <a:pt x="0" y="1104"/>
                </a:cubicBezTo>
                <a:cubicBezTo>
                  <a:pt x="0" y="1104"/>
                  <a:pt x="0" y="1104"/>
                  <a:pt x="0" y="1104"/>
                </a:cubicBezTo>
                <a:cubicBezTo>
                  <a:pt x="0" y="1104"/>
                  <a:pt x="0" y="1104"/>
                  <a:pt x="0" y="1104"/>
                </a:cubicBezTo>
                <a:cubicBezTo>
                  <a:pt x="379" y="662"/>
                  <a:pt x="833" y="288"/>
                  <a:pt x="1355" y="0"/>
                </a:cubicBezTo>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15"/>
          <p:cNvSpPr>
            <a:spLocks/>
          </p:cNvSpPr>
          <p:nvPr/>
        </p:nvSpPr>
        <p:spPr bwMode="auto">
          <a:xfrm>
            <a:off x="13879077" y="0"/>
            <a:ext cx="4412098" cy="10298113"/>
          </a:xfrm>
          <a:custGeom>
            <a:avLst/>
            <a:gdLst>
              <a:gd name="T0" fmla="*/ 1388 w 1388"/>
              <a:gd name="T1" fmla="*/ 0 h 3250"/>
              <a:gd name="T2" fmla="*/ 1355 w 1388"/>
              <a:gd name="T3" fmla="*/ 0 h 3250"/>
              <a:gd name="T4" fmla="*/ 1355 w 1388"/>
              <a:gd name="T5" fmla="*/ 0 h 3250"/>
              <a:gd name="T6" fmla="*/ 1355 w 1388"/>
              <a:gd name="T7" fmla="*/ 0 h 3250"/>
              <a:gd name="T8" fmla="*/ 0 w 1388"/>
              <a:gd name="T9" fmla="*/ 1104 h 3250"/>
              <a:gd name="T10" fmla="*/ 0 w 1388"/>
              <a:gd name="T11" fmla="*/ 3250 h 3250"/>
              <a:gd name="T12" fmla="*/ 1388 w 1388"/>
              <a:gd name="T13" fmla="*/ 3250 h 3250"/>
              <a:gd name="T14" fmla="*/ 1388 w 1388"/>
              <a:gd name="T15" fmla="*/ 0 h 3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8" h="3250">
                <a:moveTo>
                  <a:pt x="1388" y="0"/>
                </a:moveTo>
                <a:cubicBezTo>
                  <a:pt x="1355" y="0"/>
                  <a:pt x="1355" y="0"/>
                  <a:pt x="1355" y="0"/>
                </a:cubicBezTo>
                <a:cubicBezTo>
                  <a:pt x="1355" y="0"/>
                  <a:pt x="1355" y="0"/>
                  <a:pt x="1355" y="0"/>
                </a:cubicBezTo>
                <a:cubicBezTo>
                  <a:pt x="1355" y="0"/>
                  <a:pt x="1355" y="0"/>
                  <a:pt x="1355" y="0"/>
                </a:cubicBezTo>
                <a:cubicBezTo>
                  <a:pt x="833" y="288"/>
                  <a:pt x="379" y="662"/>
                  <a:pt x="0" y="1104"/>
                </a:cubicBezTo>
                <a:cubicBezTo>
                  <a:pt x="0" y="3250"/>
                  <a:pt x="0" y="3250"/>
                  <a:pt x="0" y="3250"/>
                </a:cubicBezTo>
                <a:cubicBezTo>
                  <a:pt x="1388" y="3250"/>
                  <a:pt x="1388" y="3250"/>
                  <a:pt x="1388" y="3250"/>
                </a:cubicBezTo>
                <a:cubicBezTo>
                  <a:pt x="1388" y="0"/>
                  <a:pt x="1388" y="0"/>
                  <a:pt x="1388" y="0"/>
                </a:cubicBezTo>
              </a:path>
            </a:pathLst>
          </a:custGeom>
          <a:solidFill>
            <a:srgbClr val="0081B5"/>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14" name="Freeform 13"/>
          <p:cNvSpPr/>
          <p:nvPr userDrawn="1"/>
        </p:nvSpPr>
        <p:spPr>
          <a:xfrm>
            <a:off x="-35349" y="-1"/>
            <a:ext cx="8129508" cy="10298113"/>
          </a:xfrm>
          <a:custGeom>
            <a:avLst/>
            <a:gdLst>
              <a:gd name="connsiteX0" fmla="*/ 0 w 8129508"/>
              <a:gd name="connsiteY0" fmla="*/ 0 h 10298113"/>
              <a:gd name="connsiteX1" fmla="*/ 2306777 w 8129508"/>
              <a:gd name="connsiteY1" fmla="*/ 0 h 10298113"/>
              <a:gd name="connsiteX2" fmla="*/ 8129508 w 8129508"/>
              <a:gd name="connsiteY2" fmla="*/ 10298113 h 10298113"/>
              <a:gd name="connsiteX3" fmla="*/ 0 w 8129508"/>
              <a:gd name="connsiteY3" fmla="*/ 10298113 h 10298113"/>
              <a:gd name="connsiteX4" fmla="*/ 0 w 8129508"/>
              <a:gd name="connsiteY4" fmla="*/ 0 h 102981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29508" h="10298113">
                <a:moveTo>
                  <a:pt x="0" y="0"/>
                </a:moveTo>
                <a:lnTo>
                  <a:pt x="2306777" y="0"/>
                </a:lnTo>
                <a:lnTo>
                  <a:pt x="8129508" y="10298113"/>
                </a:lnTo>
                <a:lnTo>
                  <a:pt x="0" y="1029811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8"/>
          <p:cNvSpPr>
            <a:spLocks noGrp="1"/>
          </p:cNvSpPr>
          <p:nvPr>
            <p:ph type="title" hasCustomPrompt="1"/>
          </p:nvPr>
        </p:nvSpPr>
        <p:spPr>
          <a:xfrm>
            <a:off x="4401710" y="798724"/>
            <a:ext cx="9240876" cy="7033496"/>
          </a:xfrm>
          <a:prstGeom prst="rect">
            <a:avLst/>
          </a:prstGeom>
          <a:noFill/>
          <a:ln w="9525">
            <a:noFill/>
            <a:miter lim="800000"/>
            <a:headEnd/>
            <a:tailEnd/>
          </a:ln>
        </p:spPr>
        <p:txBody>
          <a:bodyPr vert="horz" wrap="square" lIns="720360" tIns="720360" rIns="720360" bIns="720360" numCol="1" rtlCol="0" anchor="ctr" anchorCtr="1" compatLnSpc="1">
            <a:prstTxWarp prst="textNoShape">
              <a:avLst/>
            </a:prstTxWarp>
            <a:normAutofit/>
          </a:bodyPr>
          <a:lstStyle>
            <a:lvl1pPr marL="0" marR="0" indent="0" algn="ctr" defTabSz="1829714" rtl="0" eaLnBrk="0" fontAlgn="base" latinLnBrk="0" hangingPunct="0">
              <a:lnSpc>
                <a:spcPct val="75000"/>
              </a:lnSpc>
              <a:spcBef>
                <a:spcPts val="0"/>
              </a:spcBef>
              <a:spcAft>
                <a:spcPct val="0"/>
              </a:spcAft>
              <a:buNone/>
              <a:tabLst/>
              <a:defRPr lang="en-GB" sz="7200" kern="1200" cap="all" spc="0" baseline="0">
                <a:solidFill>
                  <a:schemeClr val="bg2">
                    <a:lumMod val="50000"/>
                  </a:schemeClr>
                </a:solidFill>
                <a:latin typeface="Arial" panose="020B0604020202020204" pitchFamily="34" charset="0"/>
                <a:ea typeface="+mn-ea"/>
                <a:cs typeface="Arial" panose="020B0604020202020204" pitchFamily="34" charset="0"/>
              </a:defRPr>
            </a:lvl1pPr>
          </a:lstStyle>
          <a:p>
            <a:pPr marL="0" marR="0" lvl="0" indent="0" defTabSz="1829714" rtl="0" eaLnBrk="0" fontAlgn="base" latinLnBrk="0" hangingPunct="0">
              <a:lnSpc>
                <a:spcPct val="75000"/>
              </a:lnSpc>
              <a:spcBef>
                <a:spcPts val="0"/>
              </a:spcBef>
              <a:spcAft>
                <a:spcPct val="0"/>
              </a:spcAft>
              <a:tabLst/>
              <a:defRPr/>
            </a:pPr>
            <a:r>
              <a:rPr lang="en-US"/>
              <a:t>CLICK TO EDIT TEXT of divider or messaging slides</a:t>
            </a:r>
          </a:p>
        </p:txBody>
      </p:sp>
    </p:spTree>
    <p:extLst>
      <p:ext uri="{BB962C8B-B14F-4D97-AF65-F5344CB8AC3E}">
        <p14:creationId xmlns:p14="http://schemas.microsoft.com/office/powerpoint/2010/main" val="964452212"/>
      </p:ext>
    </p:extLst>
  </p:cSld>
  <p:clrMapOvr>
    <a:masterClrMapping/>
  </p:clrMapOvr>
  <p:transition spd="slow">
    <p:cove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39_Custom Layout">
    <p:bg>
      <p:bgPr>
        <a:solidFill>
          <a:schemeClr val="bg1"/>
        </a:solidFill>
        <a:effectLst/>
      </p:bgPr>
    </p:bg>
    <p:spTree>
      <p:nvGrpSpPr>
        <p:cNvPr id="1" name=""/>
        <p:cNvGrpSpPr/>
        <p:nvPr/>
      </p:nvGrpSpPr>
      <p:grpSpPr>
        <a:xfrm>
          <a:off x="0" y="0"/>
          <a:ext cx="0" cy="0"/>
          <a:chOff x="0" y="0"/>
          <a:chExt cx="0" cy="0"/>
        </a:xfrm>
      </p:grpSpPr>
      <p:sp>
        <p:nvSpPr>
          <p:cNvPr id="10" name="Freeform 11"/>
          <p:cNvSpPr>
            <a:spLocks/>
          </p:cNvSpPr>
          <p:nvPr/>
        </p:nvSpPr>
        <p:spPr bwMode="auto">
          <a:xfrm>
            <a:off x="10328960" y="3497927"/>
            <a:ext cx="3550118" cy="6800186"/>
          </a:xfrm>
          <a:custGeom>
            <a:avLst/>
            <a:gdLst>
              <a:gd name="T0" fmla="*/ 1117 w 1117"/>
              <a:gd name="T1" fmla="*/ 0 h 2146"/>
              <a:gd name="T2" fmla="*/ 0 w 1117"/>
              <a:gd name="T3" fmla="*/ 2146 h 2146"/>
              <a:gd name="T4" fmla="*/ 1117 w 1117"/>
              <a:gd name="T5" fmla="*/ 2146 h 2146"/>
              <a:gd name="T6" fmla="*/ 1117 w 1117"/>
              <a:gd name="T7" fmla="*/ 0 h 2146"/>
            </a:gdLst>
            <a:ahLst/>
            <a:cxnLst>
              <a:cxn ang="0">
                <a:pos x="T0" y="T1"/>
              </a:cxn>
              <a:cxn ang="0">
                <a:pos x="T2" y="T3"/>
              </a:cxn>
              <a:cxn ang="0">
                <a:pos x="T4" y="T5"/>
              </a:cxn>
              <a:cxn ang="0">
                <a:pos x="T6" y="T7"/>
              </a:cxn>
            </a:cxnLst>
            <a:rect l="0" t="0" r="r" b="b"/>
            <a:pathLst>
              <a:path w="1117" h="2146">
                <a:moveTo>
                  <a:pt x="1117" y="0"/>
                </a:moveTo>
                <a:cubicBezTo>
                  <a:pt x="597" y="605"/>
                  <a:pt x="219" y="1337"/>
                  <a:pt x="0" y="2146"/>
                </a:cubicBezTo>
                <a:cubicBezTo>
                  <a:pt x="1117" y="2146"/>
                  <a:pt x="1117" y="2146"/>
                  <a:pt x="1117" y="2146"/>
                </a:cubicBezTo>
                <a:cubicBezTo>
                  <a:pt x="1117" y="0"/>
                  <a:pt x="1117" y="0"/>
                  <a:pt x="1117" y="0"/>
                </a:cubicBezTo>
              </a:path>
            </a:pathLst>
          </a:custGeom>
          <a:solidFill>
            <a:srgbClr val="D1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Slide Number Placeholder 1"/>
          <p:cNvSpPr>
            <a:spLocks noGrp="1"/>
          </p:cNvSpPr>
          <p:nvPr>
            <p:ph type="sldNum" sz="quarter" idx="10"/>
          </p:nvPr>
        </p:nvSpPr>
        <p:spPr/>
        <p:txBody>
          <a:bodyPr/>
          <a:lstStyle/>
          <a:p>
            <a:pPr>
              <a:defRPr/>
            </a:pPr>
            <a:fld id="{162E4A84-A8F2-424A-AAF2-679D4EB18637}" type="slidenum">
              <a:rPr lang="en-US" smtClean="0"/>
              <a:pPr>
                <a:defRPr/>
              </a:pPr>
              <a:t>‹#›</a:t>
            </a:fld>
            <a:endParaRPr lang="en-US"/>
          </a:p>
        </p:txBody>
      </p:sp>
      <p:sp>
        <p:nvSpPr>
          <p:cNvPr id="12" name="Freeform 14"/>
          <p:cNvSpPr>
            <a:spLocks/>
          </p:cNvSpPr>
          <p:nvPr/>
        </p:nvSpPr>
        <p:spPr bwMode="auto">
          <a:xfrm>
            <a:off x="13879077" y="0"/>
            <a:ext cx="4307208" cy="3497927"/>
          </a:xfrm>
          <a:custGeom>
            <a:avLst/>
            <a:gdLst>
              <a:gd name="T0" fmla="*/ 1355 w 1355"/>
              <a:gd name="T1" fmla="*/ 0 h 1104"/>
              <a:gd name="T2" fmla="*/ 0 w 1355"/>
              <a:gd name="T3" fmla="*/ 0 h 1104"/>
              <a:gd name="T4" fmla="*/ 0 w 1355"/>
              <a:gd name="T5" fmla="*/ 1104 h 1104"/>
              <a:gd name="T6" fmla="*/ 0 w 1355"/>
              <a:gd name="T7" fmla="*/ 1104 h 1104"/>
              <a:gd name="T8" fmla="*/ 0 w 1355"/>
              <a:gd name="T9" fmla="*/ 1104 h 1104"/>
              <a:gd name="T10" fmla="*/ 1355 w 1355"/>
              <a:gd name="T11" fmla="*/ 0 h 1104"/>
            </a:gdLst>
            <a:ahLst/>
            <a:cxnLst>
              <a:cxn ang="0">
                <a:pos x="T0" y="T1"/>
              </a:cxn>
              <a:cxn ang="0">
                <a:pos x="T2" y="T3"/>
              </a:cxn>
              <a:cxn ang="0">
                <a:pos x="T4" y="T5"/>
              </a:cxn>
              <a:cxn ang="0">
                <a:pos x="T6" y="T7"/>
              </a:cxn>
              <a:cxn ang="0">
                <a:pos x="T8" y="T9"/>
              </a:cxn>
              <a:cxn ang="0">
                <a:pos x="T10" y="T11"/>
              </a:cxn>
            </a:cxnLst>
            <a:rect l="0" t="0" r="r" b="b"/>
            <a:pathLst>
              <a:path w="1355" h="1104">
                <a:moveTo>
                  <a:pt x="1355" y="0"/>
                </a:moveTo>
                <a:cubicBezTo>
                  <a:pt x="0" y="0"/>
                  <a:pt x="0" y="0"/>
                  <a:pt x="0" y="0"/>
                </a:cubicBezTo>
                <a:cubicBezTo>
                  <a:pt x="0" y="1104"/>
                  <a:pt x="0" y="1104"/>
                  <a:pt x="0" y="1104"/>
                </a:cubicBezTo>
                <a:cubicBezTo>
                  <a:pt x="0" y="1104"/>
                  <a:pt x="0" y="1104"/>
                  <a:pt x="0" y="1104"/>
                </a:cubicBezTo>
                <a:cubicBezTo>
                  <a:pt x="0" y="1104"/>
                  <a:pt x="0" y="1104"/>
                  <a:pt x="0" y="1104"/>
                </a:cubicBezTo>
                <a:cubicBezTo>
                  <a:pt x="379" y="662"/>
                  <a:pt x="833" y="288"/>
                  <a:pt x="1355" y="0"/>
                </a:cubicBezTo>
              </a:path>
            </a:pathLst>
          </a:custGeom>
          <a:solidFill>
            <a:srgbClr val="B0C8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5"/>
          <p:cNvSpPr>
            <a:spLocks/>
          </p:cNvSpPr>
          <p:nvPr/>
        </p:nvSpPr>
        <p:spPr bwMode="auto">
          <a:xfrm>
            <a:off x="13879077" y="0"/>
            <a:ext cx="4412098" cy="10298113"/>
          </a:xfrm>
          <a:custGeom>
            <a:avLst/>
            <a:gdLst>
              <a:gd name="T0" fmla="*/ 1388 w 1388"/>
              <a:gd name="T1" fmla="*/ 0 h 3250"/>
              <a:gd name="T2" fmla="*/ 1355 w 1388"/>
              <a:gd name="T3" fmla="*/ 0 h 3250"/>
              <a:gd name="T4" fmla="*/ 1355 w 1388"/>
              <a:gd name="T5" fmla="*/ 0 h 3250"/>
              <a:gd name="T6" fmla="*/ 1355 w 1388"/>
              <a:gd name="T7" fmla="*/ 0 h 3250"/>
              <a:gd name="T8" fmla="*/ 0 w 1388"/>
              <a:gd name="T9" fmla="*/ 1104 h 3250"/>
              <a:gd name="T10" fmla="*/ 0 w 1388"/>
              <a:gd name="T11" fmla="*/ 3250 h 3250"/>
              <a:gd name="T12" fmla="*/ 1388 w 1388"/>
              <a:gd name="T13" fmla="*/ 3250 h 3250"/>
              <a:gd name="T14" fmla="*/ 1388 w 1388"/>
              <a:gd name="T15" fmla="*/ 0 h 3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8" h="3250">
                <a:moveTo>
                  <a:pt x="1388" y="0"/>
                </a:moveTo>
                <a:cubicBezTo>
                  <a:pt x="1355" y="0"/>
                  <a:pt x="1355" y="0"/>
                  <a:pt x="1355" y="0"/>
                </a:cubicBezTo>
                <a:cubicBezTo>
                  <a:pt x="1355" y="0"/>
                  <a:pt x="1355" y="0"/>
                  <a:pt x="1355" y="0"/>
                </a:cubicBezTo>
                <a:cubicBezTo>
                  <a:pt x="1355" y="0"/>
                  <a:pt x="1355" y="0"/>
                  <a:pt x="1355" y="0"/>
                </a:cubicBezTo>
                <a:cubicBezTo>
                  <a:pt x="833" y="288"/>
                  <a:pt x="379" y="662"/>
                  <a:pt x="0" y="1104"/>
                </a:cubicBezTo>
                <a:cubicBezTo>
                  <a:pt x="0" y="3250"/>
                  <a:pt x="0" y="3250"/>
                  <a:pt x="0" y="3250"/>
                </a:cubicBezTo>
                <a:cubicBezTo>
                  <a:pt x="1388" y="3250"/>
                  <a:pt x="1388" y="3250"/>
                  <a:pt x="1388" y="3250"/>
                </a:cubicBezTo>
                <a:cubicBezTo>
                  <a:pt x="1388" y="0"/>
                  <a:pt x="1388" y="0"/>
                  <a:pt x="1388" y="0"/>
                </a:cubicBezTo>
              </a:path>
            </a:pathLst>
          </a:custGeom>
          <a:solidFill>
            <a:srgbClr val="8FA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13"/>
          <p:cNvSpPr/>
          <p:nvPr userDrawn="1"/>
        </p:nvSpPr>
        <p:spPr>
          <a:xfrm>
            <a:off x="-35349" y="-1"/>
            <a:ext cx="8129508" cy="10298113"/>
          </a:xfrm>
          <a:custGeom>
            <a:avLst/>
            <a:gdLst>
              <a:gd name="connsiteX0" fmla="*/ 0 w 8129508"/>
              <a:gd name="connsiteY0" fmla="*/ 0 h 10298113"/>
              <a:gd name="connsiteX1" fmla="*/ 2306777 w 8129508"/>
              <a:gd name="connsiteY1" fmla="*/ 0 h 10298113"/>
              <a:gd name="connsiteX2" fmla="*/ 8129508 w 8129508"/>
              <a:gd name="connsiteY2" fmla="*/ 10298113 h 10298113"/>
              <a:gd name="connsiteX3" fmla="*/ 0 w 8129508"/>
              <a:gd name="connsiteY3" fmla="*/ 10298113 h 10298113"/>
              <a:gd name="connsiteX4" fmla="*/ 0 w 8129508"/>
              <a:gd name="connsiteY4" fmla="*/ 0 h 102981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29508" h="10298113">
                <a:moveTo>
                  <a:pt x="0" y="0"/>
                </a:moveTo>
                <a:lnTo>
                  <a:pt x="2306777" y="0"/>
                </a:lnTo>
                <a:lnTo>
                  <a:pt x="8129508" y="10298113"/>
                </a:lnTo>
                <a:lnTo>
                  <a:pt x="0" y="10298113"/>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8"/>
          <p:cNvSpPr>
            <a:spLocks noGrp="1"/>
          </p:cNvSpPr>
          <p:nvPr>
            <p:ph type="title" hasCustomPrompt="1"/>
          </p:nvPr>
        </p:nvSpPr>
        <p:spPr>
          <a:xfrm>
            <a:off x="4401710" y="798724"/>
            <a:ext cx="9240876" cy="7033496"/>
          </a:xfrm>
          <a:prstGeom prst="rect">
            <a:avLst/>
          </a:prstGeom>
          <a:noFill/>
          <a:ln w="9525">
            <a:noFill/>
            <a:miter lim="800000"/>
            <a:headEnd/>
            <a:tailEnd/>
          </a:ln>
        </p:spPr>
        <p:txBody>
          <a:bodyPr vert="horz" wrap="square" lIns="720360" tIns="720360" rIns="720360" bIns="720360" numCol="1" rtlCol="0" anchor="ctr" anchorCtr="1" compatLnSpc="1">
            <a:prstTxWarp prst="textNoShape">
              <a:avLst/>
            </a:prstTxWarp>
            <a:normAutofit/>
          </a:bodyPr>
          <a:lstStyle>
            <a:lvl1pPr marL="0" marR="0" indent="0" algn="ctr" defTabSz="1829714" rtl="0" eaLnBrk="0" fontAlgn="base" latinLnBrk="0" hangingPunct="0">
              <a:lnSpc>
                <a:spcPct val="75000"/>
              </a:lnSpc>
              <a:spcBef>
                <a:spcPts val="0"/>
              </a:spcBef>
              <a:spcAft>
                <a:spcPct val="0"/>
              </a:spcAft>
              <a:buNone/>
              <a:tabLst/>
              <a:defRPr lang="en-GB" sz="7200" kern="1200" cap="all" spc="0" baseline="0">
                <a:solidFill>
                  <a:schemeClr val="bg2">
                    <a:lumMod val="50000"/>
                  </a:schemeClr>
                </a:solidFill>
                <a:latin typeface="Arial" panose="020B0604020202020204" pitchFamily="34" charset="0"/>
                <a:ea typeface="+mn-ea"/>
                <a:cs typeface="Arial" panose="020B0604020202020204" pitchFamily="34" charset="0"/>
              </a:defRPr>
            </a:lvl1pPr>
          </a:lstStyle>
          <a:p>
            <a:pPr marL="0" marR="0" lvl="0" indent="0" defTabSz="1829714" rtl="0" eaLnBrk="0" fontAlgn="base" latinLnBrk="0" hangingPunct="0">
              <a:lnSpc>
                <a:spcPct val="75000"/>
              </a:lnSpc>
              <a:spcBef>
                <a:spcPts val="0"/>
              </a:spcBef>
              <a:spcAft>
                <a:spcPct val="0"/>
              </a:spcAft>
              <a:tabLst/>
              <a:defRPr/>
            </a:pPr>
            <a:r>
              <a:rPr lang="en-US"/>
              <a:t>CLICK TO EDIT TEXT of divider or messaging slides</a:t>
            </a:r>
          </a:p>
        </p:txBody>
      </p:sp>
    </p:spTree>
    <p:extLst>
      <p:ext uri="{BB962C8B-B14F-4D97-AF65-F5344CB8AC3E}">
        <p14:creationId xmlns:p14="http://schemas.microsoft.com/office/powerpoint/2010/main" val="3340594942"/>
      </p:ext>
    </p:extLst>
  </p:cSld>
  <p:clrMapOvr>
    <a:masterClrMapping/>
  </p:clrMapOvr>
  <p:transition spd="slow">
    <p:cove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65_Custom Layout">
    <p:bg>
      <p:bgPr>
        <a:solidFill>
          <a:schemeClr val="bg1"/>
        </a:solidFill>
        <a:effectLst/>
      </p:bgPr>
    </p:bg>
    <p:spTree>
      <p:nvGrpSpPr>
        <p:cNvPr id="1" name=""/>
        <p:cNvGrpSpPr/>
        <p:nvPr/>
      </p:nvGrpSpPr>
      <p:grpSpPr>
        <a:xfrm>
          <a:off x="0" y="0"/>
          <a:ext cx="0" cy="0"/>
          <a:chOff x="0" y="0"/>
          <a:chExt cx="0" cy="0"/>
        </a:xfrm>
      </p:grpSpPr>
      <p:sp>
        <p:nvSpPr>
          <p:cNvPr id="10" name="Freeform 11"/>
          <p:cNvSpPr>
            <a:spLocks/>
          </p:cNvSpPr>
          <p:nvPr/>
        </p:nvSpPr>
        <p:spPr bwMode="auto">
          <a:xfrm>
            <a:off x="10328960" y="3497927"/>
            <a:ext cx="3550118" cy="6800186"/>
          </a:xfrm>
          <a:custGeom>
            <a:avLst/>
            <a:gdLst>
              <a:gd name="T0" fmla="*/ 1117 w 1117"/>
              <a:gd name="T1" fmla="*/ 0 h 2146"/>
              <a:gd name="T2" fmla="*/ 0 w 1117"/>
              <a:gd name="T3" fmla="*/ 2146 h 2146"/>
              <a:gd name="T4" fmla="*/ 1117 w 1117"/>
              <a:gd name="T5" fmla="*/ 2146 h 2146"/>
              <a:gd name="T6" fmla="*/ 1117 w 1117"/>
              <a:gd name="T7" fmla="*/ 0 h 2146"/>
            </a:gdLst>
            <a:ahLst/>
            <a:cxnLst>
              <a:cxn ang="0">
                <a:pos x="T0" y="T1"/>
              </a:cxn>
              <a:cxn ang="0">
                <a:pos x="T2" y="T3"/>
              </a:cxn>
              <a:cxn ang="0">
                <a:pos x="T4" y="T5"/>
              </a:cxn>
              <a:cxn ang="0">
                <a:pos x="T6" y="T7"/>
              </a:cxn>
            </a:cxnLst>
            <a:rect l="0" t="0" r="r" b="b"/>
            <a:pathLst>
              <a:path w="1117" h="2146">
                <a:moveTo>
                  <a:pt x="1117" y="0"/>
                </a:moveTo>
                <a:cubicBezTo>
                  <a:pt x="597" y="605"/>
                  <a:pt x="219" y="1337"/>
                  <a:pt x="0" y="2146"/>
                </a:cubicBezTo>
                <a:cubicBezTo>
                  <a:pt x="1117" y="2146"/>
                  <a:pt x="1117" y="2146"/>
                  <a:pt x="1117" y="2146"/>
                </a:cubicBezTo>
                <a:cubicBezTo>
                  <a:pt x="1117" y="0"/>
                  <a:pt x="1117" y="0"/>
                  <a:pt x="1117" y="0"/>
                </a:cubicBezTo>
              </a:path>
            </a:pathLst>
          </a:custGeom>
          <a:solidFill>
            <a:srgbClr val="D1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Slide Number Placeholder 1"/>
          <p:cNvSpPr>
            <a:spLocks noGrp="1"/>
          </p:cNvSpPr>
          <p:nvPr>
            <p:ph type="sldNum" sz="quarter" idx="10"/>
          </p:nvPr>
        </p:nvSpPr>
        <p:spPr/>
        <p:txBody>
          <a:bodyPr/>
          <a:lstStyle/>
          <a:p>
            <a:pPr>
              <a:defRPr/>
            </a:pPr>
            <a:fld id="{162E4A84-A8F2-424A-AAF2-679D4EB18637}" type="slidenum">
              <a:rPr lang="en-US" smtClean="0"/>
              <a:pPr>
                <a:defRPr/>
              </a:pPr>
              <a:t>‹#›</a:t>
            </a:fld>
            <a:endParaRPr lang="en-US"/>
          </a:p>
        </p:txBody>
      </p:sp>
      <p:sp>
        <p:nvSpPr>
          <p:cNvPr id="12" name="Freeform 14"/>
          <p:cNvSpPr>
            <a:spLocks/>
          </p:cNvSpPr>
          <p:nvPr/>
        </p:nvSpPr>
        <p:spPr bwMode="auto">
          <a:xfrm>
            <a:off x="13879077" y="0"/>
            <a:ext cx="4307208" cy="3497927"/>
          </a:xfrm>
          <a:custGeom>
            <a:avLst/>
            <a:gdLst>
              <a:gd name="T0" fmla="*/ 1355 w 1355"/>
              <a:gd name="T1" fmla="*/ 0 h 1104"/>
              <a:gd name="T2" fmla="*/ 0 w 1355"/>
              <a:gd name="T3" fmla="*/ 0 h 1104"/>
              <a:gd name="T4" fmla="*/ 0 w 1355"/>
              <a:gd name="T5" fmla="*/ 1104 h 1104"/>
              <a:gd name="T6" fmla="*/ 0 w 1355"/>
              <a:gd name="T7" fmla="*/ 1104 h 1104"/>
              <a:gd name="T8" fmla="*/ 0 w 1355"/>
              <a:gd name="T9" fmla="*/ 1104 h 1104"/>
              <a:gd name="T10" fmla="*/ 1355 w 1355"/>
              <a:gd name="T11" fmla="*/ 0 h 1104"/>
            </a:gdLst>
            <a:ahLst/>
            <a:cxnLst>
              <a:cxn ang="0">
                <a:pos x="T0" y="T1"/>
              </a:cxn>
              <a:cxn ang="0">
                <a:pos x="T2" y="T3"/>
              </a:cxn>
              <a:cxn ang="0">
                <a:pos x="T4" y="T5"/>
              </a:cxn>
              <a:cxn ang="0">
                <a:pos x="T6" y="T7"/>
              </a:cxn>
              <a:cxn ang="0">
                <a:pos x="T8" y="T9"/>
              </a:cxn>
              <a:cxn ang="0">
                <a:pos x="T10" y="T11"/>
              </a:cxn>
            </a:cxnLst>
            <a:rect l="0" t="0" r="r" b="b"/>
            <a:pathLst>
              <a:path w="1355" h="1104">
                <a:moveTo>
                  <a:pt x="1355" y="0"/>
                </a:moveTo>
                <a:cubicBezTo>
                  <a:pt x="0" y="0"/>
                  <a:pt x="0" y="0"/>
                  <a:pt x="0" y="0"/>
                </a:cubicBezTo>
                <a:cubicBezTo>
                  <a:pt x="0" y="1104"/>
                  <a:pt x="0" y="1104"/>
                  <a:pt x="0" y="1104"/>
                </a:cubicBezTo>
                <a:cubicBezTo>
                  <a:pt x="0" y="1104"/>
                  <a:pt x="0" y="1104"/>
                  <a:pt x="0" y="1104"/>
                </a:cubicBezTo>
                <a:cubicBezTo>
                  <a:pt x="0" y="1104"/>
                  <a:pt x="0" y="1104"/>
                  <a:pt x="0" y="1104"/>
                </a:cubicBezTo>
                <a:cubicBezTo>
                  <a:pt x="379" y="662"/>
                  <a:pt x="833" y="288"/>
                  <a:pt x="1355" y="0"/>
                </a:cubicBezTo>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15"/>
          <p:cNvSpPr>
            <a:spLocks/>
          </p:cNvSpPr>
          <p:nvPr/>
        </p:nvSpPr>
        <p:spPr bwMode="auto">
          <a:xfrm>
            <a:off x="13879077" y="0"/>
            <a:ext cx="4412098" cy="10298113"/>
          </a:xfrm>
          <a:custGeom>
            <a:avLst/>
            <a:gdLst>
              <a:gd name="T0" fmla="*/ 1388 w 1388"/>
              <a:gd name="T1" fmla="*/ 0 h 3250"/>
              <a:gd name="T2" fmla="*/ 1355 w 1388"/>
              <a:gd name="T3" fmla="*/ 0 h 3250"/>
              <a:gd name="T4" fmla="*/ 1355 w 1388"/>
              <a:gd name="T5" fmla="*/ 0 h 3250"/>
              <a:gd name="T6" fmla="*/ 1355 w 1388"/>
              <a:gd name="T7" fmla="*/ 0 h 3250"/>
              <a:gd name="T8" fmla="*/ 0 w 1388"/>
              <a:gd name="T9" fmla="*/ 1104 h 3250"/>
              <a:gd name="T10" fmla="*/ 0 w 1388"/>
              <a:gd name="T11" fmla="*/ 3250 h 3250"/>
              <a:gd name="T12" fmla="*/ 1388 w 1388"/>
              <a:gd name="T13" fmla="*/ 3250 h 3250"/>
              <a:gd name="T14" fmla="*/ 1388 w 1388"/>
              <a:gd name="T15" fmla="*/ 0 h 3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8" h="3250">
                <a:moveTo>
                  <a:pt x="1388" y="0"/>
                </a:moveTo>
                <a:cubicBezTo>
                  <a:pt x="1355" y="0"/>
                  <a:pt x="1355" y="0"/>
                  <a:pt x="1355" y="0"/>
                </a:cubicBezTo>
                <a:cubicBezTo>
                  <a:pt x="1355" y="0"/>
                  <a:pt x="1355" y="0"/>
                  <a:pt x="1355" y="0"/>
                </a:cubicBezTo>
                <a:cubicBezTo>
                  <a:pt x="1355" y="0"/>
                  <a:pt x="1355" y="0"/>
                  <a:pt x="1355" y="0"/>
                </a:cubicBezTo>
                <a:cubicBezTo>
                  <a:pt x="833" y="288"/>
                  <a:pt x="379" y="662"/>
                  <a:pt x="0" y="1104"/>
                </a:cubicBezTo>
                <a:cubicBezTo>
                  <a:pt x="0" y="3250"/>
                  <a:pt x="0" y="3250"/>
                  <a:pt x="0" y="3250"/>
                </a:cubicBezTo>
                <a:cubicBezTo>
                  <a:pt x="1388" y="3250"/>
                  <a:pt x="1388" y="3250"/>
                  <a:pt x="1388" y="3250"/>
                </a:cubicBezTo>
                <a:cubicBezTo>
                  <a:pt x="1388" y="0"/>
                  <a:pt x="1388" y="0"/>
                  <a:pt x="1388" y="0"/>
                </a:cubicBezTo>
              </a:path>
            </a:pathLst>
          </a:custGeom>
          <a:solidFill>
            <a:schemeClr val="accent4">
              <a:lumMod val="75000"/>
            </a:schemeClr>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14" name="Freeform 13"/>
          <p:cNvSpPr/>
          <p:nvPr userDrawn="1"/>
        </p:nvSpPr>
        <p:spPr>
          <a:xfrm>
            <a:off x="-35349" y="-1"/>
            <a:ext cx="8129508" cy="10298113"/>
          </a:xfrm>
          <a:custGeom>
            <a:avLst/>
            <a:gdLst>
              <a:gd name="connsiteX0" fmla="*/ 0 w 8129508"/>
              <a:gd name="connsiteY0" fmla="*/ 0 h 10298113"/>
              <a:gd name="connsiteX1" fmla="*/ 2306777 w 8129508"/>
              <a:gd name="connsiteY1" fmla="*/ 0 h 10298113"/>
              <a:gd name="connsiteX2" fmla="*/ 8129508 w 8129508"/>
              <a:gd name="connsiteY2" fmla="*/ 10298113 h 10298113"/>
              <a:gd name="connsiteX3" fmla="*/ 0 w 8129508"/>
              <a:gd name="connsiteY3" fmla="*/ 10298113 h 10298113"/>
              <a:gd name="connsiteX4" fmla="*/ 0 w 8129508"/>
              <a:gd name="connsiteY4" fmla="*/ 0 h 102981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29508" h="10298113">
                <a:moveTo>
                  <a:pt x="0" y="0"/>
                </a:moveTo>
                <a:lnTo>
                  <a:pt x="2306777" y="0"/>
                </a:lnTo>
                <a:lnTo>
                  <a:pt x="8129508" y="10298113"/>
                </a:lnTo>
                <a:lnTo>
                  <a:pt x="0" y="10298113"/>
                </a:lnTo>
                <a:lnTo>
                  <a:pt x="0" y="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8"/>
          <p:cNvSpPr>
            <a:spLocks noGrp="1"/>
          </p:cNvSpPr>
          <p:nvPr>
            <p:ph type="title" hasCustomPrompt="1"/>
          </p:nvPr>
        </p:nvSpPr>
        <p:spPr>
          <a:xfrm>
            <a:off x="4401710" y="798724"/>
            <a:ext cx="9240876" cy="7033496"/>
          </a:xfrm>
          <a:prstGeom prst="rect">
            <a:avLst/>
          </a:prstGeom>
          <a:noFill/>
          <a:ln w="9525">
            <a:noFill/>
            <a:miter lim="800000"/>
            <a:headEnd/>
            <a:tailEnd/>
          </a:ln>
        </p:spPr>
        <p:txBody>
          <a:bodyPr vert="horz" wrap="square" lIns="720360" tIns="720360" rIns="720360" bIns="720360" numCol="1" rtlCol="0" anchor="ctr" anchorCtr="1" compatLnSpc="1">
            <a:prstTxWarp prst="textNoShape">
              <a:avLst/>
            </a:prstTxWarp>
            <a:noAutofit/>
          </a:bodyPr>
          <a:lstStyle>
            <a:lvl1pPr marL="0" marR="0" indent="0" algn="ctr" defTabSz="1829714" rtl="0" eaLnBrk="0" fontAlgn="base" latinLnBrk="0" hangingPunct="0">
              <a:lnSpc>
                <a:spcPct val="75000"/>
              </a:lnSpc>
              <a:spcBef>
                <a:spcPts val="0"/>
              </a:spcBef>
              <a:spcAft>
                <a:spcPct val="0"/>
              </a:spcAft>
              <a:buNone/>
              <a:tabLst/>
              <a:defRPr lang="en-GB" sz="7200" kern="1200" cap="all" spc="0" baseline="0">
                <a:solidFill>
                  <a:schemeClr val="bg2">
                    <a:lumMod val="50000"/>
                  </a:schemeClr>
                </a:solidFill>
                <a:latin typeface="Arial" panose="020B0604020202020204" pitchFamily="34" charset="0"/>
                <a:ea typeface="+mn-ea"/>
                <a:cs typeface="Arial" panose="020B0604020202020204" pitchFamily="34" charset="0"/>
              </a:defRPr>
            </a:lvl1pPr>
          </a:lstStyle>
          <a:p>
            <a:pPr marL="0" marR="0" lvl="0" indent="0" defTabSz="1829714" rtl="0" eaLnBrk="0" fontAlgn="base" latinLnBrk="0" hangingPunct="0">
              <a:lnSpc>
                <a:spcPct val="75000"/>
              </a:lnSpc>
              <a:spcBef>
                <a:spcPts val="0"/>
              </a:spcBef>
              <a:spcAft>
                <a:spcPct val="0"/>
              </a:spcAft>
              <a:tabLst/>
              <a:defRPr/>
            </a:pPr>
            <a:r>
              <a:rPr lang="en-US"/>
              <a:t>CLICK TO EDIT TEXT of divider or messaging slides</a:t>
            </a:r>
          </a:p>
        </p:txBody>
      </p:sp>
    </p:spTree>
    <p:extLst>
      <p:ext uri="{BB962C8B-B14F-4D97-AF65-F5344CB8AC3E}">
        <p14:creationId xmlns:p14="http://schemas.microsoft.com/office/powerpoint/2010/main" val="3260543632"/>
      </p:ext>
    </p:extLst>
  </p:cSld>
  <p:clrMapOvr>
    <a:masterClrMapping/>
  </p:clrMapOvr>
  <p:transition spd="slow">
    <p:cove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4_Title and Content slide">
    <p:spTree>
      <p:nvGrpSpPr>
        <p:cNvPr id="1" name=""/>
        <p:cNvGrpSpPr/>
        <p:nvPr/>
      </p:nvGrpSpPr>
      <p:grpSpPr>
        <a:xfrm>
          <a:off x="0" y="0"/>
          <a:ext cx="0" cy="0"/>
          <a:chOff x="0" y="0"/>
          <a:chExt cx="0" cy="0"/>
        </a:xfrm>
      </p:grpSpPr>
      <p:sp>
        <p:nvSpPr>
          <p:cNvPr id="15" name="Content Placeholder 2"/>
          <p:cNvSpPr>
            <a:spLocks noGrp="1"/>
          </p:cNvSpPr>
          <p:nvPr>
            <p:ph sz="quarter" idx="39"/>
          </p:nvPr>
        </p:nvSpPr>
        <p:spPr>
          <a:xfrm>
            <a:off x="12691111" y="1664676"/>
            <a:ext cx="5100340" cy="7719955"/>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8000" tIns="1368000" rIns="108000" bIns="81610" numCol="1" anchor="t" anchorCtr="0" compatLnSpc="1">
            <a:prstTxWarp prst="textNoShape">
              <a:avLst/>
            </a:prstTxWarp>
            <a:noAutofit/>
          </a:bodyPr>
          <a:lstStyle>
            <a:lvl1pPr marL="269875" indent="-269875">
              <a:defRPr lang="en-US" sz="2400" kern="1200" baseline="0" dirty="0" smtClean="0">
                <a:solidFill>
                  <a:schemeClr val="tx2"/>
                </a:solidFill>
                <a:latin typeface="Arial" panose="020B0604020202020204" pitchFamily="34" charset="0"/>
                <a:ea typeface="+mn-ea"/>
                <a:cs typeface="Arial" panose="020B0604020202020204" pitchFamily="34" charset="0"/>
              </a:defRPr>
            </a:lvl1pPr>
            <a:lvl2pPr marL="622300" indent="-279400" defTabSz="723900">
              <a:defRPr lang="en-US" sz="2000" dirty="0" smtClean="0"/>
            </a:lvl2pPr>
          </a:lstStyle>
          <a:p>
            <a:pPr marL="269875" lvl="0" indent="-269875" algn="l" defTabSz="1414476" rtl="0" eaLnBrk="0" fontAlgn="base" hangingPunct="0">
              <a:lnSpc>
                <a:spcPct val="100000"/>
              </a:lnSpc>
              <a:spcBef>
                <a:spcPts val="600"/>
              </a:spcBef>
              <a:spcAft>
                <a:spcPts val="1200"/>
              </a:spcAft>
              <a:buClr>
                <a:srgbClr val="009EDB"/>
              </a:buClr>
              <a:buSzPct val="100000"/>
              <a:buFont typeface="Arial" panose="020B0604020202020204" pitchFamily="34" charset="0"/>
              <a:buChar char="•"/>
            </a:pPr>
            <a:r>
              <a:rPr lang="en-US"/>
              <a:t>Click to edit Master text styles</a:t>
            </a:r>
          </a:p>
          <a:p>
            <a:pPr marL="269875" lvl="1" indent="-269875" algn="l" defTabSz="1414476" rtl="0" eaLnBrk="0" fontAlgn="base" hangingPunct="0">
              <a:lnSpc>
                <a:spcPct val="100000"/>
              </a:lnSpc>
              <a:spcBef>
                <a:spcPts val="600"/>
              </a:spcBef>
              <a:spcAft>
                <a:spcPts val="1200"/>
              </a:spcAft>
              <a:buClr>
                <a:srgbClr val="009EDB"/>
              </a:buClr>
              <a:buSzPct val="100000"/>
              <a:buFont typeface="Arial" panose="020B0604020202020204" pitchFamily="34" charset="0"/>
              <a:buChar char="•"/>
            </a:pPr>
            <a:r>
              <a:rPr lang="en-US"/>
              <a:t>Second level</a:t>
            </a:r>
          </a:p>
        </p:txBody>
      </p:sp>
      <p:sp>
        <p:nvSpPr>
          <p:cNvPr id="10" name="Content Placeholder 2"/>
          <p:cNvSpPr>
            <a:spLocks noGrp="1"/>
          </p:cNvSpPr>
          <p:nvPr>
            <p:ph sz="quarter" idx="11"/>
          </p:nvPr>
        </p:nvSpPr>
        <p:spPr>
          <a:xfrm>
            <a:off x="728960" y="1664676"/>
            <a:ext cx="5100340" cy="7719955"/>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8000" tIns="1368000" rIns="108000" bIns="81610" numCol="1" anchor="t" anchorCtr="0" compatLnSpc="1">
            <a:prstTxWarp prst="textNoShape">
              <a:avLst/>
            </a:prstTxWarp>
            <a:noAutofit/>
          </a:bodyPr>
          <a:lstStyle>
            <a:lvl1pPr marL="269875" indent="-269875">
              <a:lnSpc>
                <a:spcPts val="2600"/>
              </a:lnSpc>
              <a:defRPr lang="en-US" sz="2400" kern="1200" baseline="0" dirty="0" smtClean="0">
                <a:solidFill>
                  <a:schemeClr val="tx2"/>
                </a:solidFill>
                <a:latin typeface="Arial" panose="020B0604020202020204" pitchFamily="34" charset="0"/>
                <a:ea typeface="+mn-ea"/>
                <a:cs typeface="Arial" panose="020B0604020202020204" pitchFamily="34" charset="0"/>
              </a:defRPr>
            </a:lvl1pPr>
            <a:lvl2pPr marL="622300" indent="-279400" defTabSz="723900">
              <a:defRPr lang="en-US" sz="2000" dirty="0" smtClean="0"/>
            </a:lvl2pPr>
          </a:lstStyle>
          <a:p>
            <a:pPr marL="269875" lvl="0" indent="-269875" algn="l" defTabSz="1414476" rtl="0" eaLnBrk="0" fontAlgn="base" hangingPunct="0">
              <a:lnSpc>
                <a:spcPct val="100000"/>
              </a:lnSpc>
              <a:spcBef>
                <a:spcPts val="600"/>
              </a:spcBef>
              <a:spcAft>
                <a:spcPts val="1200"/>
              </a:spcAft>
              <a:buClr>
                <a:srgbClr val="009EDB"/>
              </a:buClr>
              <a:buSzPct val="100000"/>
              <a:buFont typeface="Arial" panose="020B0604020202020204" pitchFamily="34" charset="0"/>
              <a:buChar char="•"/>
            </a:pPr>
            <a:r>
              <a:rPr lang="en-US"/>
              <a:t>Click to edit Master text styles</a:t>
            </a:r>
          </a:p>
          <a:p>
            <a:pPr marL="269875" lvl="1" indent="-269875" algn="l" defTabSz="1414476" rtl="0" eaLnBrk="0" fontAlgn="base" hangingPunct="0">
              <a:lnSpc>
                <a:spcPct val="100000"/>
              </a:lnSpc>
              <a:spcBef>
                <a:spcPts val="600"/>
              </a:spcBef>
              <a:spcAft>
                <a:spcPts val="1200"/>
              </a:spcAft>
              <a:buClr>
                <a:srgbClr val="009EDB"/>
              </a:buClr>
              <a:buSzPct val="100000"/>
              <a:buFont typeface="Arial" panose="020B0604020202020204" pitchFamily="34" charset="0"/>
              <a:buChar char="•"/>
            </a:pPr>
            <a:r>
              <a:rPr lang="en-US"/>
              <a:t>Second level</a:t>
            </a:r>
          </a:p>
        </p:txBody>
      </p:sp>
      <p:sp>
        <p:nvSpPr>
          <p:cNvPr id="5" name="Rectangle 25"/>
          <p:cNvSpPr>
            <a:spLocks noGrp="1" noChangeArrowheads="1"/>
          </p:cNvSpPr>
          <p:nvPr>
            <p:ph type="title" hasCustomPrompt="1"/>
          </p:nvPr>
        </p:nvSpPr>
        <p:spPr bwMode="auto">
          <a:xfrm>
            <a:off x="737364" y="377910"/>
            <a:ext cx="16932039" cy="874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a:defRPr>
                <a:solidFill>
                  <a:schemeClr val="tx1"/>
                </a:solidFill>
              </a:defRPr>
            </a:lvl1pPr>
          </a:lstStyle>
          <a:p>
            <a:pPr lvl="0"/>
            <a:r>
              <a:rPr lang="en-US"/>
              <a:t>Click to edit master title style</a:t>
            </a:r>
          </a:p>
        </p:txBody>
      </p:sp>
      <p:sp>
        <p:nvSpPr>
          <p:cNvPr id="12" name="Text Placeholder 18"/>
          <p:cNvSpPr>
            <a:spLocks noGrp="1"/>
          </p:cNvSpPr>
          <p:nvPr>
            <p:ph type="body" sz="quarter" idx="13" hasCustomPrompt="1"/>
          </p:nvPr>
        </p:nvSpPr>
        <p:spPr>
          <a:xfrm>
            <a:off x="1" y="1846547"/>
            <a:ext cx="5969876" cy="996043"/>
          </a:xfrm>
          <a:solidFill>
            <a:schemeClr val="accent1">
              <a:alpha val="76078"/>
            </a:schemeClr>
          </a:solidFill>
          <a:ln>
            <a:noFill/>
          </a:ln>
        </p:spPr>
        <p:txBody>
          <a:bodyPr vert="horz" wrap="square" lIns="163229" tIns="81610" rIns="163229" bIns="81610" numCol="1" anchor="ctr" anchorCtr="0" compatLnSpc="1">
            <a:prstTxWarp prst="textNoShape">
              <a:avLst/>
            </a:prstTxWarp>
          </a:bodyPr>
          <a:lstStyle>
            <a:lvl1pPr marL="806450" indent="0">
              <a:spcBef>
                <a:spcPts val="0"/>
              </a:spcBef>
              <a:spcAft>
                <a:spcPts val="0"/>
              </a:spcAft>
              <a:buFontTx/>
              <a:buNone/>
              <a:defRPr lang="en-US" sz="2800" dirty="0" smtClean="0">
                <a:solidFill>
                  <a:schemeClr val="bg1"/>
                </a:solidFill>
              </a:defRPr>
            </a:lvl1pPr>
            <a:lvl2pPr marL="961135" marR="0" indent="-481982" algn="l" defTabSz="914400" rtl="0" eaLnBrk="0" fontAlgn="base" latinLnBrk="0" hangingPunct="0">
              <a:lnSpc>
                <a:spcPct val="100000"/>
              </a:lnSpc>
              <a:spcBef>
                <a:spcPts val="1072"/>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lvl="0"/>
            <a:r>
              <a:rPr lang="en-US"/>
              <a:t>Level 1 Header</a:t>
            </a:r>
          </a:p>
        </p:txBody>
      </p:sp>
      <p:sp>
        <p:nvSpPr>
          <p:cNvPr id="2" name="Slide Number Placeholder 1"/>
          <p:cNvSpPr>
            <a:spLocks noGrp="1"/>
          </p:cNvSpPr>
          <p:nvPr>
            <p:ph type="sldNum" sz="quarter" idx="16"/>
          </p:nvPr>
        </p:nvSpPr>
        <p:spPr/>
        <p:txBody>
          <a:bodyPr/>
          <a:lstStyle/>
          <a:p>
            <a:pPr>
              <a:defRPr/>
            </a:pPr>
            <a:fld id="{162E4A84-A8F2-424A-AAF2-679D4EB18637}" type="slidenum">
              <a:rPr lang="en-US" smtClean="0"/>
              <a:pPr>
                <a:defRPr/>
              </a:pPr>
              <a:t>‹#›</a:t>
            </a:fld>
            <a:endParaRPr lang="en-US"/>
          </a:p>
        </p:txBody>
      </p:sp>
      <p:sp>
        <p:nvSpPr>
          <p:cNvPr id="17" name="Text Placeholder 18"/>
          <p:cNvSpPr>
            <a:spLocks noGrp="1"/>
          </p:cNvSpPr>
          <p:nvPr>
            <p:ph type="body" sz="quarter" idx="20" hasCustomPrompt="1"/>
          </p:nvPr>
        </p:nvSpPr>
        <p:spPr>
          <a:xfrm>
            <a:off x="12538646" y="1846547"/>
            <a:ext cx="5749353" cy="996043"/>
          </a:xfrm>
          <a:solidFill>
            <a:schemeClr val="accent1">
              <a:alpha val="76078"/>
            </a:schemeClr>
          </a:solidFill>
          <a:ln>
            <a:noFill/>
          </a:ln>
        </p:spPr>
        <p:txBody>
          <a:bodyPr vert="horz" wrap="square" lIns="144000" tIns="81610" rIns="144000" bIns="81610" numCol="1" anchor="ctr" anchorCtr="0" compatLnSpc="1">
            <a:prstTxWarp prst="textNoShape">
              <a:avLst/>
            </a:prstTxWarp>
          </a:bodyPr>
          <a:lstStyle>
            <a:lvl1pPr marL="179388" indent="0">
              <a:spcBef>
                <a:spcPts val="0"/>
              </a:spcBef>
              <a:spcAft>
                <a:spcPts val="0"/>
              </a:spcAft>
              <a:buFontTx/>
              <a:buNone/>
              <a:defRPr lang="en-US" sz="2800" dirty="0" smtClean="0">
                <a:solidFill>
                  <a:schemeClr val="bg1"/>
                </a:solidFill>
              </a:defRPr>
            </a:lvl1pPr>
            <a:lvl2pPr marL="961135" marR="0" indent="-481982" algn="l" defTabSz="914400" rtl="0" eaLnBrk="0" fontAlgn="base" latinLnBrk="0" hangingPunct="0">
              <a:lnSpc>
                <a:spcPct val="100000"/>
              </a:lnSpc>
              <a:spcBef>
                <a:spcPts val="1072"/>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lvl="0"/>
            <a:r>
              <a:rPr lang="en-US"/>
              <a:t>Level 1 Header</a:t>
            </a:r>
          </a:p>
        </p:txBody>
      </p:sp>
      <p:sp>
        <p:nvSpPr>
          <p:cNvPr id="14" name="Content Placeholder 2"/>
          <p:cNvSpPr>
            <a:spLocks noGrp="1"/>
          </p:cNvSpPr>
          <p:nvPr>
            <p:ph sz="quarter" idx="38"/>
          </p:nvPr>
        </p:nvSpPr>
        <p:spPr>
          <a:xfrm>
            <a:off x="6680055" y="1664676"/>
            <a:ext cx="5100340" cy="7719955"/>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8000" tIns="1368000" rIns="108000" bIns="81610" numCol="1" anchor="t" anchorCtr="0" compatLnSpc="1">
            <a:prstTxWarp prst="textNoShape">
              <a:avLst/>
            </a:prstTxWarp>
            <a:noAutofit/>
          </a:bodyPr>
          <a:lstStyle>
            <a:lvl1pPr marL="269875" indent="-269875">
              <a:defRPr lang="en-US" sz="2400" kern="1200" baseline="0" dirty="0" smtClean="0">
                <a:solidFill>
                  <a:schemeClr val="tx2"/>
                </a:solidFill>
                <a:latin typeface="Arial" panose="020B0604020202020204" pitchFamily="34" charset="0"/>
                <a:ea typeface="+mn-ea"/>
                <a:cs typeface="Arial" panose="020B0604020202020204" pitchFamily="34" charset="0"/>
              </a:defRPr>
            </a:lvl1pPr>
            <a:lvl2pPr marL="622300" indent="-279400" defTabSz="723900">
              <a:defRPr lang="en-US" sz="2000" dirty="0" smtClean="0"/>
            </a:lvl2pPr>
          </a:lstStyle>
          <a:p>
            <a:pPr marL="269875" lvl="0" indent="-269875" algn="l" defTabSz="1414476" rtl="0" eaLnBrk="0" fontAlgn="base" hangingPunct="0">
              <a:lnSpc>
                <a:spcPct val="100000"/>
              </a:lnSpc>
              <a:spcBef>
                <a:spcPts val="600"/>
              </a:spcBef>
              <a:spcAft>
                <a:spcPts val="1200"/>
              </a:spcAft>
              <a:buClr>
                <a:srgbClr val="009EDB"/>
              </a:buClr>
              <a:buSzPct val="100000"/>
              <a:buFont typeface="Arial" panose="020B0604020202020204" pitchFamily="34" charset="0"/>
              <a:buChar char="•"/>
            </a:pPr>
            <a:r>
              <a:rPr lang="en-US"/>
              <a:t>Click to edit Master text styles</a:t>
            </a:r>
          </a:p>
          <a:p>
            <a:pPr marL="269875" lvl="1" indent="-269875" algn="l" defTabSz="1414476" rtl="0" eaLnBrk="0" fontAlgn="base" hangingPunct="0">
              <a:lnSpc>
                <a:spcPct val="100000"/>
              </a:lnSpc>
              <a:spcBef>
                <a:spcPts val="600"/>
              </a:spcBef>
              <a:spcAft>
                <a:spcPts val="1200"/>
              </a:spcAft>
              <a:buClr>
                <a:srgbClr val="009EDB"/>
              </a:buClr>
              <a:buSzPct val="100000"/>
              <a:buFont typeface="Arial" panose="020B0604020202020204" pitchFamily="34" charset="0"/>
              <a:buChar char="•"/>
            </a:pPr>
            <a:r>
              <a:rPr lang="en-US"/>
              <a:t>Second level</a:t>
            </a:r>
          </a:p>
        </p:txBody>
      </p:sp>
      <p:sp>
        <p:nvSpPr>
          <p:cNvPr id="21" name="Text Placeholder 18"/>
          <p:cNvSpPr>
            <a:spLocks noGrp="1"/>
          </p:cNvSpPr>
          <p:nvPr>
            <p:ph type="body" sz="quarter" idx="37" hasCustomPrompt="1"/>
          </p:nvPr>
        </p:nvSpPr>
        <p:spPr>
          <a:xfrm>
            <a:off x="6558261" y="1846547"/>
            <a:ext cx="5392001" cy="996043"/>
          </a:xfrm>
          <a:solidFill>
            <a:schemeClr val="accent1">
              <a:alpha val="76078"/>
            </a:schemeClr>
          </a:solidFill>
          <a:ln>
            <a:noFill/>
          </a:ln>
        </p:spPr>
        <p:txBody>
          <a:bodyPr vert="horz" wrap="square" lIns="144000" tIns="81610" rIns="144000" bIns="81610" numCol="1" anchor="ctr" anchorCtr="0" compatLnSpc="1">
            <a:prstTxWarp prst="textNoShape">
              <a:avLst/>
            </a:prstTxWarp>
          </a:bodyPr>
          <a:lstStyle>
            <a:lvl1pPr marL="179388" indent="0">
              <a:spcBef>
                <a:spcPts val="0"/>
              </a:spcBef>
              <a:spcAft>
                <a:spcPts val="0"/>
              </a:spcAft>
              <a:buFontTx/>
              <a:buNone/>
              <a:defRPr lang="en-US" sz="2800" dirty="0" smtClean="0">
                <a:solidFill>
                  <a:schemeClr val="bg1"/>
                </a:solidFill>
              </a:defRPr>
            </a:lvl1pPr>
            <a:lvl2pPr marL="961135" marR="0" indent="-481982" algn="l" defTabSz="914400" rtl="0" eaLnBrk="0" fontAlgn="base" latinLnBrk="0" hangingPunct="0">
              <a:lnSpc>
                <a:spcPct val="100000"/>
              </a:lnSpc>
              <a:spcBef>
                <a:spcPts val="1072"/>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lvl="0"/>
            <a:r>
              <a:rPr lang="en-US"/>
              <a:t>Level 1 Header</a:t>
            </a:r>
          </a:p>
        </p:txBody>
      </p:sp>
    </p:spTree>
    <p:extLst>
      <p:ext uri="{BB962C8B-B14F-4D97-AF65-F5344CB8AC3E}">
        <p14:creationId xmlns:p14="http://schemas.microsoft.com/office/powerpoint/2010/main" val="1972461025"/>
      </p:ext>
    </p:extLst>
  </p:cSld>
  <p:clrMapOvr>
    <a:masterClrMapping/>
  </p:clrMapOvr>
  <p:transition spd="slow">
    <p:cover/>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Four Boxes">
    <p:spTree>
      <p:nvGrpSpPr>
        <p:cNvPr id="1" name=""/>
        <p:cNvGrpSpPr/>
        <p:nvPr/>
      </p:nvGrpSpPr>
      <p:grpSpPr>
        <a:xfrm>
          <a:off x="0" y="0"/>
          <a:ext cx="0" cy="0"/>
          <a:chOff x="0" y="0"/>
          <a:chExt cx="0" cy="0"/>
        </a:xfrm>
      </p:grpSpPr>
      <p:sp>
        <p:nvSpPr>
          <p:cNvPr id="10" name="Content Placeholder 2"/>
          <p:cNvSpPr>
            <a:spLocks noGrp="1"/>
          </p:cNvSpPr>
          <p:nvPr>
            <p:ph sz="quarter" idx="39"/>
          </p:nvPr>
        </p:nvSpPr>
        <p:spPr>
          <a:xfrm>
            <a:off x="12345440" y="1664676"/>
            <a:ext cx="5662353" cy="7719955"/>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8000" tIns="1368000" rIns="108000" bIns="81610" numCol="1" anchor="t" anchorCtr="0" compatLnSpc="1">
            <a:prstTxWarp prst="textNoShape">
              <a:avLst/>
            </a:prstTxWarp>
          </a:bodyPr>
          <a:lstStyle>
            <a:lvl1pPr marL="269875" indent="-269875">
              <a:lnSpc>
                <a:spcPct val="100000"/>
              </a:lnSpc>
              <a:spcBef>
                <a:spcPts val="1200"/>
              </a:spcBef>
              <a:spcAft>
                <a:spcPts val="600"/>
              </a:spcAft>
              <a:defRPr lang="en-US" sz="2400" kern="1200" baseline="0" dirty="0" smtClean="0">
                <a:solidFill>
                  <a:schemeClr val="tx2"/>
                </a:solidFill>
                <a:latin typeface="Arial" panose="020B0604020202020204" pitchFamily="34" charset="0"/>
                <a:ea typeface="+mn-ea"/>
                <a:cs typeface="Arial" panose="020B0604020202020204" pitchFamily="34" charset="0"/>
              </a:defRPr>
            </a:lvl1pPr>
            <a:lvl2pPr marL="901700" indent="-279400" defTabSz="723900">
              <a:defRPr lang="en-US" sz="2000" dirty="0" smtClean="0"/>
            </a:lvl2pPr>
          </a:lstStyle>
          <a:p>
            <a:pPr marL="269875" lvl="0" indent="-269875">
              <a:lnSpc>
                <a:spcPct val="100000"/>
              </a:lnSpc>
            </a:pPr>
            <a:r>
              <a:rPr lang="en-US"/>
              <a:t>Click to edit Master text styles</a:t>
            </a:r>
          </a:p>
          <a:p>
            <a:pPr marL="269875" lvl="1" indent="-269875">
              <a:lnSpc>
                <a:spcPct val="100000"/>
              </a:lnSpc>
            </a:pPr>
            <a:r>
              <a:rPr lang="en-US"/>
              <a:t>Second level</a:t>
            </a:r>
          </a:p>
        </p:txBody>
      </p:sp>
      <p:sp>
        <p:nvSpPr>
          <p:cNvPr id="11" name="Content Placeholder 2"/>
          <p:cNvSpPr>
            <a:spLocks noGrp="1"/>
          </p:cNvSpPr>
          <p:nvPr>
            <p:ph sz="quarter" idx="40"/>
          </p:nvPr>
        </p:nvSpPr>
        <p:spPr>
          <a:xfrm>
            <a:off x="342898" y="1664676"/>
            <a:ext cx="5715637" cy="7719955"/>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8000" tIns="1368000" rIns="108000" bIns="81610" numCol="1" anchor="t" anchorCtr="0" compatLnSpc="1">
            <a:prstTxWarp prst="textNoShape">
              <a:avLst/>
            </a:prstTxWarp>
          </a:bodyPr>
          <a:lstStyle>
            <a:lvl1pPr marL="355600" indent="-269875">
              <a:lnSpc>
                <a:spcPts val="2600"/>
              </a:lnSpc>
              <a:spcAft>
                <a:spcPts val="600"/>
              </a:spcAft>
              <a:defRPr lang="en-US" sz="2400" kern="1200" baseline="0" dirty="0" smtClean="0">
                <a:solidFill>
                  <a:schemeClr val="tx2"/>
                </a:solidFill>
                <a:latin typeface="Arial" panose="020B0604020202020204" pitchFamily="34" charset="0"/>
                <a:ea typeface="+mn-ea"/>
                <a:cs typeface="Arial" panose="020B0604020202020204" pitchFamily="34" charset="0"/>
              </a:defRPr>
            </a:lvl1pPr>
            <a:lvl2pPr marL="622300" indent="-279400" defTabSz="723900">
              <a:defRPr lang="en-US" sz="2000" dirty="0" smtClean="0"/>
            </a:lvl2pPr>
          </a:lstStyle>
          <a:p>
            <a:pPr marL="269875" lvl="0" indent="-269875">
              <a:lnSpc>
                <a:spcPct val="100000"/>
              </a:lnSpc>
            </a:pPr>
            <a:r>
              <a:rPr lang="en-US"/>
              <a:t>Click to edit Master text styles</a:t>
            </a:r>
          </a:p>
          <a:p>
            <a:pPr marL="269875" lvl="1" indent="-269875">
              <a:lnSpc>
                <a:spcPct val="100000"/>
              </a:lnSpc>
            </a:pPr>
            <a:r>
              <a:rPr lang="en-US"/>
              <a:t>Second level</a:t>
            </a:r>
          </a:p>
        </p:txBody>
      </p:sp>
      <p:sp>
        <p:nvSpPr>
          <p:cNvPr id="13" name="Content Placeholder 2"/>
          <p:cNvSpPr>
            <a:spLocks noGrp="1"/>
          </p:cNvSpPr>
          <p:nvPr>
            <p:ph sz="quarter" idx="38"/>
          </p:nvPr>
        </p:nvSpPr>
        <p:spPr>
          <a:xfrm>
            <a:off x="6370811" y="1664676"/>
            <a:ext cx="5662354" cy="7719955"/>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8000" tIns="1368000" rIns="108000" bIns="81610" numCol="1" anchor="t" anchorCtr="0" compatLnSpc="1">
            <a:prstTxWarp prst="textNoShape">
              <a:avLst/>
            </a:prstTxWarp>
          </a:bodyPr>
          <a:lstStyle>
            <a:lvl1pPr marL="269875" indent="-269875">
              <a:lnSpc>
                <a:spcPct val="100000"/>
              </a:lnSpc>
              <a:spcBef>
                <a:spcPts val="1200"/>
              </a:spcBef>
              <a:spcAft>
                <a:spcPts val="600"/>
              </a:spcAft>
              <a:defRPr lang="en-US" sz="2400" kern="1200" baseline="0" dirty="0" smtClean="0">
                <a:solidFill>
                  <a:schemeClr val="tx2"/>
                </a:solidFill>
                <a:latin typeface="Arial" panose="020B0604020202020204" pitchFamily="34" charset="0"/>
                <a:ea typeface="+mn-ea"/>
                <a:cs typeface="Arial" panose="020B0604020202020204" pitchFamily="34" charset="0"/>
              </a:defRPr>
            </a:lvl1pPr>
            <a:lvl2pPr marL="901700" indent="-279400" defTabSz="723900">
              <a:defRPr lang="en-US" sz="2000" dirty="0" smtClean="0"/>
            </a:lvl2pPr>
          </a:lstStyle>
          <a:p>
            <a:pPr marL="269875" lvl="0" indent="-269875">
              <a:lnSpc>
                <a:spcPct val="100000"/>
              </a:lnSpc>
            </a:pPr>
            <a:r>
              <a:rPr lang="en-US"/>
              <a:t>Click to edit Master text styles</a:t>
            </a:r>
          </a:p>
          <a:p>
            <a:pPr marL="269875" lvl="1" indent="-269875">
              <a:lnSpc>
                <a:spcPct val="100000"/>
              </a:lnSpc>
            </a:pPr>
            <a:r>
              <a:rPr lang="en-US"/>
              <a:t>Second level</a:t>
            </a:r>
          </a:p>
        </p:txBody>
      </p:sp>
      <p:sp>
        <p:nvSpPr>
          <p:cNvPr id="15" name="Text Placeholder 18"/>
          <p:cNvSpPr>
            <a:spLocks noGrp="1"/>
          </p:cNvSpPr>
          <p:nvPr>
            <p:ph type="body" sz="quarter" idx="13" hasCustomPrompt="1"/>
          </p:nvPr>
        </p:nvSpPr>
        <p:spPr>
          <a:xfrm>
            <a:off x="0" y="1865285"/>
            <a:ext cx="6141233" cy="914400"/>
          </a:xfrm>
          <a:solidFill>
            <a:schemeClr val="accent1">
              <a:alpha val="78039"/>
            </a:schemeClr>
          </a:solidFill>
          <a:ln>
            <a:noFill/>
          </a:ln>
        </p:spPr>
        <p:txBody>
          <a:bodyPr vert="horz" wrap="square" lIns="163229" tIns="81610" rIns="163229" bIns="81610" numCol="1" anchor="ctr" anchorCtr="0" compatLnSpc="1">
            <a:prstTxWarp prst="textNoShape">
              <a:avLst/>
            </a:prstTxWarp>
          </a:bodyPr>
          <a:lstStyle>
            <a:lvl1pPr marL="187325" indent="0">
              <a:spcBef>
                <a:spcPts val="0"/>
              </a:spcBef>
              <a:spcAft>
                <a:spcPts val="0"/>
              </a:spcAft>
              <a:buFontTx/>
              <a:buNone/>
              <a:defRPr lang="en-US" sz="2800" dirty="0" smtClean="0">
                <a:solidFill>
                  <a:schemeClr val="bg1"/>
                </a:solidFill>
              </a:defRPr>
            </a:lvl1pPr>
            <a:lvl2pPr marL="961135" marR="0" indent="-481982" algn="l" defTabSz="914400" rtl="0" eaLnBrk="0" fontAlgn="base" latinLnBrk="0" hangingPunct="0">
              <a:lnSpc>
                <a:spcPct val="100000"/>
              </a:lnSpc>
              <a:spcBef>
                <a:spcPts val="1072"/>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lvl="0"/>
            <a:r>
              <a:rPr lang="en-US"/>
              <a:t>Level 1 Header</a:t>
            </a:r>
          </a:p>
        </p:txBody>
      </p:sp>
      <p:sp>
        <p:nvSpPr>
          <p:cNvPr id="4" name="Slide Number Placeholder 3"/>
          <p:cNvSpPr>
            <a:spLocks noGrp="1"/>
          </p:cNvSpPr>
          <p:nvPr>
            <p:ph type="sldNum" sz="quarter" idx="11"/>
          </p:nvPr>
        </p:nvSpPr>
        <p:spPr/>
        <p:txBody>
          <a:bodyPr/>
          <a:lstStyle/>
          <a:p>
            <a:fld id="{DC249072-B339-4A41-BCF8-F7BA72F4F52C}" type="slidenum">
              <a:rPr lang="en-GB" smtClean="0"/>
              <a:pPr/>
              <a:t>‹#›</a:t>
            </a:fld>
            <a:endParaRPr lang="en-GB"/>
          </a:p>
        </p:txBody>
      </p:sp>
      <p:sp>
        <p:nvSpPr>
          <p:cNvPr id="5" name="Title 4"/>
          <p:cNvSpPr>
            <a:spLocks noGrp="1"/>
          </p:cNvSpPr>
          <p:nvPr>
            <p:ph type="title" hasCustomPrompt="1"/>
          </p:nvPr>
        </p:nvSpPr>
        <p:spPr/>
        <p:txBody>
          <a:bodyPr/>
          <a:lstStyle>
            <a:lvl1pPr>
              <a:defRPr/>
            </a:lvl1pPr>
          </a:lstStyle>
          <a:p>
            <a:r>
              <a:rPr lang="en-US"/>
              <a:t>Click to edit master title style</a:t>
            </a:r>
          </a:p>
        </p:txBody>
      </p:sp>
      <p:sp>
        <p:nvSpPr>
          <p:cNvPr id="17" name="Text Placeholder 18"/>
          <p:cNvSpPr>
            <a:spLocks noGrp="1"/>
          </p:cNvSpPr>
          <p:nvPr>
            <p:ph type="body" sz="quarter" idx="32" hasCustomPrompt="1"/>
          </p:nvPr>
        </p:nvSpPr>
        <p:spPr>
          <a:xfrm>
            <a:off x="6270222" y="1865285"/>
            <a:ext cx="5874533" cy="914400"/>
          </a:xfrm>
          <a:solidFill>
            <a:schemeClr val="accent1">
              <a:alpha val="78039"/>
            </a:schemeClr>
          </a:solidFill>
          <a:ln>
            <a:noFill/>
          </a:ln>
        </p:spPr>
        <p:txBody>
          <a:bodyPr vert="horz" wrap="square" lIns="163229" tIns="81610" rIns="163229" bIns="81610" numCol="1" anchor="ctr" anchorCtr="0" compatLnSpc="1">
            <a:prstTxWarp prst="textNoShape">
              <a:avLst/>
            </a:prstTxWarp>
          </a:bodyPr>
          <a:lstStyle>
            <a:lvl1pPr marL="0" indent="0">
              <a:spcBef>
                <a:spcPts val="0"/>
              </a:spcBef>
              <a:spcAft>
                <a:spcPts val="0"/>
              </a:spcAft>
              <a:buFontTx/>
              <a:buNone/>
              <a:defRPr lang="en-US" sz="2800" kern="1200" baseline="0" dirty="0" smtClean="0">
                <a:solidFill>
                  <a:schemeClr val="bg1"/>
                </a:solidFill>
                <a:latin typeface="Arial" panose="020B0604020202020204" pitchFamily="34" charset="0"/>
                <a:ea typeface="+mn-ea"/>
                <a:cs typeface="Arial" panose="020B0604020202020204" pitchFamily="34" charset="0"/>
              </a:defRPr>
            </a:lvl1pPr>
            <a:lvl2pPr marL="961135" marR="0" indent="-481982" algn="l" defTabSz="914400" rtl="0" eaLnBrk="0" fontAlgn="base" latinLnBrk="0" hangingPunct="0">
              <a:lnSpc>
                <a:spcPct val="100000"/>
              </a:lnSpc>
              <a:spcBef>
                <a:spcPts val="1072"/>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marL="0" lvl="0" indent="0" algn="l" defTabSz="1414476" rtl="0" eaLnBrk="0" fontAlgn="base" hangingPunct="0">
              <a:spcBef>
                <a:spcPts val="600"/>
              </a:spcBef>
              <a:spcAft>
                <a:spcPts val="600"/>
              </a:spcAft>
              <a:buClr>
                <a:srgbClr val="009EDB"/>
              </a:buClr>
              <a:buSzPct val="100000"/>
              <a:buFontTx/>
              <a:buNone/>
            </a:pPr>
            <a:r>
              <a:rPr lang="en-US"/>
              <a:t>Level 1 Header</a:t>
            </a:r>
          </a:p>
        </p:txBody>
      </p:sp>
      <p:sp>
        <p:nvSpPr>
          <p:cNvPr id="21" name="Text Placeholder 18"/>
          <p:cNvSpPr>
            <a:spLocks noGrp="1"/>
          </p:cNvSpPr>
          <p:nvPr>
            <p:ph type="body" sz="quarter" idx="34" hasCustomPrompt="1"/>
          </p:nvPr>
        </p:nvSpPr>
        <p:spPr>
          <a:xfrm>
            <a:off x="12273743" y="1865285"/>
            <a:ext cx="6017432" cy="914400"/>
          </a:xfrm>
          <a:solidFill>
            <a:schemeClr val="accent1">
              <a:alpha val="78039"/>
            </a:schemeClr>
          </a:solidFill>
          <a:ln>
            <a:noFill/>
          </a:ln>
        </p:spPr>
        <p:txBody>
          <a:bodyPr vert="horz" wrap="square" lIns="163229" tIns="81610" rIns="163229" bIns="81610" numCol="1" anchor="ctr" anchorCtr="0" compatLnSpc="1">
            <a:prstTxWarp prst="textNoShape">
              <a:avLst/>
            </a:prstTxWarp>
          </a:bodyPr>
          <a:lstStyle>
            <a:lvl1pPr marL="0" indent="0">
              <a:spcBef>
                <a:spcPts val="0"/>
              </a:spcBef>
              <a:spcAft>
                <a:spcPts val="0"/>
              </a:spcAft>
              <a:buFontTx/>
              <a:buNone/>
              <a:defRPr lang="en-US" sz="2800" kern="1200" baseline="0" dirty="0" smtClean="0">
                <a:solidFill>
                  <a:schemeClr val="bg1"/>
                </a:solidFill>
                <a:latin typeface="Arial" panose="020B0604020202020204" pitchFamily="34" charset="0"/>
                <a:ea typeface="+mn-ea"/>
                <a:cs typeface="Arial" panose="020B0604020202020204" pitchFamily="34" charset="0"/>
              </a:defRPr>
            </a:lvl1pPr>
            <a:lvl2pPr marL="961135" marR="0" indent="-481982" algn="l" defTabSz="914400" rtl="0" eaLnBrk="0" fontAlgn="base" latinLnBrk="0" hangingPunct="0">
              <a:lnSpc>
                <a:spcPct val="100000"/>
              </a:lnSpc>
              <a:spcBef>
                <a:spcPts val="1072"/>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marL="0" lvl="0" indent="0" algn="l" defTabSz="1414476" rtl="0" eaLnBrk="0" fontAlgn="base" hangingPunct="0">
              <a:spcBef>
                <a:spcPts val="600"/>
              </a:spcBef>
              <a:spcAft>
                <a:spcPts val="600"/>
              </a:spcAft>
              <a:buClr>
                <a:srgbClr val="009EDB"/>
              </a:buClr>
              <a:buSzPct val="100000"/>
              <a:buFontTx/>
              <a:buNone/>
            </a:pPr>
            <a:r>
              <a:rPr lang="en-US"/>
              <a:t>Level 1 Header</a:t>
            </a:r>
          </a:p>
        </p:txBody>
      </p:sp>
    </p:spTree>
    <p:extLst>
      <p:ext uri="{BB962C8B-B14F-4D97-AF65-F5344CB8AC3E}">
        <p14:creationId xmlns:p14="http://schemas.microsoft.com/office/powerpoint/2010/main" val="4287727631"/>
      </p:ext>
    </p:extLst>
  </p:cSld>
  <p:clrMapOvr>
    <a:masterClrMapping/>
  </p:clrMapOvr>
  <p:transition spd="slow">
    <p:cove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6_Title Opening Slide">
    <p:spTree>
      <p:nvGrpSpPr>
        <p:cNvPr id="1" name=""/>
        <p:cNvGrpSpPr/>
        <p:nvPr/>
      </p:nvGrpSpPr>
      <p:grpSpPr>
        <a:xfrm>
          <a:off x="0" y="0"/>
          <a:ext cx="0" cy="0"/>
          <a:chOff x="0" y="0"/>
          <a:chExt cx="0" cy="0"/>
        </a:xfrm>
      </p:grpSpPr>
      <p:grpSp>
        <p:nvGrpSpPr>
          <p:cNvPr id="9" name="Group 8"/>
          <p:cNvGrpSpPr/>
          <p:nvPr userDrawn="1"/>
        </p:nvGrpSpPr>
        <p:grpSpPr>
          <a:xfrm>
            <a:off x="0" y="-1588"/>
            <a:ext cx="6858000" cy="10299701"/>
            <a:chOff x="9569450" y="28575"/>
            <a:chExt cx="6489700" cy="10299701"/>
          </a:xfrm>
        </p:grpSpPr>
        <p:sp>
          <p:nvSpPr>
            <p:cNvPr id="5" name="Freeform 5"/>
            <p:cNvSpPr>
              <a:spLocks/>
            </p:cNvSpPr>
            <p:nvPr userDrawn="1"/>
          </p:nvSpPr>
          <p:spPr bwMode="auto">
            <a:xfrm>
              <a:off x="11161713" y="2840038"/>
              <a:ext cx="2427288" cy="7488238"/>
            </a:xfrm>
            <a:custGeom>
              <a:avLst/>
              <a:gdLst>
                <a:gd name="T0" fmla="*/ 763 w 763"/>
                <a:gd name="T1" fmla="*/ 0 h 2354"/>
                <a:gd name="T2" fmla="*/ 0 w 763"/>
                <a:gd name="T3" fmla="*/ 2354 h 2354"/>
                <a:gd name="T4" fmla="*/ 763 w 763"/>
                <a:gd name="T5" fmla="*/ 2354 h 2354"/>
                <a:gd name="T6" fmla="*/ 763 w 763"/>
                <a:gd name="T7" fmla="*/ 0 h 2354"/>
              </a:gdLst>
              <a:ahLst/>
              <a:cxnLst>
                <a:cxn ang="0">
                  <a:pos x="T0" y="T1"/>
                </a:cxn>
                <a:cxn ang="0">
                  <a:pos x="T2" y="T3"/>
                </a:cxn>
                <a:cxn ang="0">
                  <a:pos x="T4" y="T5"/>
                </a:cxn>
                <a:cxn ang="0">
                  <a:pos x="T6" y="T7"/>
                </a:cxn>
              </a:cxnLst>
              <a:rect l="0" t="0" r="r" b="b"/>
              <a:pathLst>
                <a:path w="763" h="2354">
                  <a:moveTo>
                    <a:pt x="763" y="0"/>
                  </a:moveTo>
                  <a:cubicBezTo>
                    <a:pt x="362" y="635"/>
                    <a:pt x="102" y="1433"/>
                    <a:pt x="0" y="2354"/>
                  </a:cubicBezTo>
                  <a:cubicBezTo>
                    <a:pt x="763" y="2354"/>
                    <a:pt x="763" y="2354"/>
                    <a:pt x="763" y="2354"/>
                  </a:cubicBezTo>
                  <a:cubicBezTo>
                    <a:pt x="763" y="0"/>
                    <a:pt x="763" y="0"/>
                    <a:pt x="763" y="0"/>
                  </a:cubicBezTo>
                </a:path>
              </a:pathLst>
            </a:custGeom>
            <a:solidFill>
              <a:srgbClr val="D1D2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a:p>
          </p:txBody>
        </p:sp>
        <p:sp>
          <p:nvSpPr>
            <p:cNvPr id="6" name="Freeform 6"/>
            <p:cNvSpPr>
              <a:spLocks/>
            </p:cNvSpPr>
            <p:nvPr userDrawn="1"/>
          </p:nvSpPr>
          <p:spPr bwMode="auto">
            <a:xfrm>
              <a:off x="13589000" y="28575"/>
              <a:ext cx="2470150" cy="2811463"/>
            </a:xfrm>
            <a:custGeom>
              <a:avLst/>
              <a:gdLst>
                <a:gd name="T0" fmla="*/ 777 w 777"/>
                <a:gd name="T1" fmla="*/ 0 h 884"/>
                <a:gd name="T2" fmla="*/ 0 w 777"/>
                <a:gd name="T3" fmla="*/ 0 h 884"/>
                <a:gd name="T4" fmla="*/ 0 w 777"/>
                <a:gd name="T5" fmla="*/ 884 h 884"/>
                <a:gd name="T6" fmla="*/ 0 w 777"/>
                <a:gd name="T7" fmla="*/ 884 h 884"/>
                <a:gd name="T8" fmla="*/ 0 w 777"/>
                <a:gd name="T9" fmla="*/ 884 h 884"/>
                <a:gd name="T10" fmla="*/ 777 w 777"/>
                <a:gd name="T11" fmla="*/ 0 h 884"/>
              </a:gdLst>
              <a:ahLst/>
              <a:cxnLst>
                <a:cxn ang="0">
                  <a:pos x="T0" y="T1"/>
                </a:cxn>
                <a:cxn ang="0">
                  <a:pos x="T2" y="T3"/>
                </a:cxn>
                <a:cxn ang="0">
                  <a:pos x="T4" y="T5"/>
                </a:cxn>
                <a:cxn ang="0">
                  <a:pos x="T6" y="T7"/>
                </a:cxn>
                <a:cxn ang="0">
                  <a:pos x="T8" y="T9"/>
                </a:cxn>
                <a:cxn ang="0">
                  <a:pos x="T10" y="T11"/>
                </a:cxn>
              </a:cxnLst>
              <a:rect l="0" t="0" r="r" b="b"/>
              <a:pathLst>
                <a:path w="777" h="884">
                  <a:moveTo>
                    <a:pt x="777" y="0"/>
                  </a:moveTo>
                  <a:cubicBezTo>
                    <a:pt x="0" y="0"/>
                    <a:pt x="0" y="0"/>
                    <a:pt x="0" y="0"/>
                  </a:cubicBezTo>
                  <a:cubicBezTo>
                    <a:pt x="0" y="884"/>
                    <a:pt x="0" y="884"/>
                    <a:pt x="0" y="884"/>
                  </a:cubicBezTo>
                  <a:cubicBezTo>
                    <a:pt x="0" y="884"/>
                    <a:pt x="0" y="884"/>
                    <a:pt x="0" y="884"/>
                  </a:cubicBezTo>
                  <a:cubicBezTo>
                    <a:pt x="0" y="884"/>
                    <a:pt x="0" y="884"/>
                    <a:pt x="0" y="884"/>
                  </a:cubicBezTo>
                  <a:cubicBezTo>
                    <a:pt x="218" y="540"/>
                    <a:pt x="477" y="243"/>
                    <a:pt x="777" y="0"/>
                  </a:cubicBezTo>
                </a:path>
              </a:pathLst>
            </a:custGeom>
            <a:solidFill>
              <a:srgbClr val="009E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a:p>
          </p:txBody>
        </p:sp>
        <p:sp>
          <p:nvSpPr>
            <p:cNvPr id="8" name="Freeform 8"/>
            <p:cNvSpPr>
              <a:spLocks/>
            </p:cNvSpPr>
            <p:nvPr userDrawn="1"/>
          </p:nvSpPr>
          <p:spPr bwMode="auto">
            <a:xfrm>
              <a:off x="9569450" y="28575"/>
              <a:ext cx="4019550" cy="10299700"/>
            </a:xfrm>
            <a:custGeom>
              <a:avLst/>
              <a:gdLst>
                <a:gd name="T0" fmla="*/ 1264 w 1264"/>
                <a:gd name="T1" fmla="*/ 0 h 3238"/>
                <a:gd name="T2" fmla="*/ 0 w 1264"/>
                <a:gd name="T3" fmla="*/ 0 h 3238"/>
                <a:gd name="T4" fmla="*/ 0 w 1264"/>
                <a:gd name="T5" fmla="*/ 3238 h 3238"/>
                <a:gd name="T6" fmla="*/ 501 w 1264"/>
                <a:gd name="T7" fmla="*/ 3238 h 3238"/>
                <a:gd name="T8" fmla="*/ 1264 w 1264"/>
                <a:gd name="T9" fmla="*/ 884 h 3238"/>
                <a:gd name="T10" fmla="*/ 1264 w 1264"/>
                <a:gd name="T11" fmla="*/ 0 h 3238"/>
              </a:gdLst>
              <a:ahLst/>
              <a:cxnLst>
                <a:cxn ang="0">
                  <a:pos x="T0" y="T1"/>
                </a:cxn>
                <a:cxn ang="0">
                  <a:pos x="T2" y="T3"/>
                </a:cxn>
                <a:cxn ang="0">
                  <a:pos x="T4" y="T5"/>
                </a:cxn>
                <a:cxn ang="0">
                  <a:pos x="T6" y="T7"/>
                </a:cxn>
                <a:cxn ang="0">
                  <a:pos x="T8" y="T9"/>
                </a:cxn>
                <a:cxn ang="0">
                  <a:pos x="T10" y="T11"/>
                </a:cxn>
              </a:cxnLst>
              <a:rect l="0" t="0" r="r" b="b"/>
              <a:pathLst>
                <a:path w="1264" h="3238">
                  <a:moveTo>
                    <a:pt x="1264" y="0"/>
                  </a:moveTo>
                  <a:cubicBezTo>
                    <a:pt x="0" y="0"/>
                    <a:pt x="0" y="0"/>
                    <a:pt x="0" y="0"/>
                  </a:cubicBezTo>
                  <a:cubicBezTo>
                    <a:pt x="0" y="3238"/>
                    <a:pt x="0" y="3238"/>
                    <a:pt x="0" y="3238"/>
                  </a:cubicBezTo>
                  <a:cubicBezTo>
                    <a:pt x="501" y="3238"/>
                    <a:pt x="501" y="3238"/>
                    <a:pt x="501" y="3238"/>
                  </a:cubicBezTo>
                  <a:cubicBezTo>
                    <a:pt x="603" y="2317"/>
                    <a:pt x="863" y="1519"/>
                    <a:pt x="1264" y="884"/>
                  </a:cubicBezTo>
                  <a:cubicBezTo>
                    <a:pt x="1264" y="0"/>
                    <a:pt x="1264" y="0"/>
                    <a:pt x="1264" y="0"/>
                  </a:cubicBezTo>
                </a:path>
              </a:pathLst>
            </a:custGeom>
            <a:solidFill>
              <a:srgbClr val="0081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a:p>
          </p:txBody>
        </p:sp>
      </p:grpSp>
      <p:pic>
        <p:nvPicPr>
          <p:cNvPr id="28" name="Picture 27"/>
          <p:cNvPicPr>
            <a:picLocks noChangeAspect="1"/>
          </p:cNvPicPr>
          <p:nvPr userDrawn="1"/>
        </p:nvPicPr>
        <p:blipFill>
          <a:blip r:embed="rId2"/>
          <a:stretch>
            <a:fillRect/>
          </a:stretch>
        </p:blipFill>
        <p:spPr>
          <a:xfrm>
            <a:off x="317370" y="899204"/>
            <a:ext cx="3738956" cy="1153508"/>
          </a:xfrm>
          <a:prstGeom prst="rect">
            <a:avLst/>
          </a:prstGeom>
        </p:spPr>
      </p:pic>
      <p:sp>
        <p:nvSpPr>
          <p:cNvPr id="13" name="Text Placeholder 3"/>
          <p:cNvSpPr>
            <a:spLocks noGrp="1"/>
          </p:cNvSpPr>
          <p:nvPr>
            <p:ph type="body" sz="quarter" idx="10"/>
          </p:nvPr>
        </p:nvSpPr>
        <p:spPr>
          <a:xfrm>
            <a:off x="5163718" y="2087216"/>
            <a:ext cx="12565285" cy="7676961"/>
          </a:xfrm>
        </p:spPr>
        <p:txBody>
          <a:bodyPr lIns="0" tIns="0" rIns="0" bIns="0"/>
          <a:lstStyle>
            <a:lvl1pPr marL="0" marR="0" indent="0" algn="l" defTabSz="1414476" rtl="0" eaLnBrk="0" fontAlgn="base" latinLnBrk="0" hangingPunct="0">
              <a:lnSpc>
                <a:spcPct val="100000"/>
              </a:lnSpc>
              <a:spcBef>
                <a:spcPts val="5002"/>
              </a:spcBef>
              <a:spcAft>
                <a:spcPts val="0"/>
              </a:spcAft>
              <a:buClr>
                <a:srgbClr val="009EDB"/>
              </a:buClr>
              <a:buSzPct val="100000"/>
              <a:buFont typeface="Arial" panose="020B0604020202020204" pitchFamily="34" charset="0"/>
              <a:buNone/>
              <a:tabLst/>
              <a:defRPr sz="3800">
                <a:solidFill>
                  <a:schemeClr val="tx1">
                    <a:lumMod val="95000"/>
                    <a:lumOff val="5000"/>
                  </a:schemeClr>
                </a:solidFill>
              </a:defRPr>
            </a:lvl1pPr>
          </a:lstStyle>
          <a:p>
            <a:pPr marL="620713" marR="0" lvl="0" indent="-620713" algn="l" defTabSz="1414476" rtl="0" eaLnBrk="0" fontAlgn="base" latinLnBrk="0" hangingPunct="0">
              <a:lnSpc>
                <a:spcPct val="100000"/>
              </a:lnSpc>
              <a:spcBef>
                <a:spcPts val="5002"/>
              </a:spcBef>
              <a:spcAft>
                <a:spcPts val="0"/>
              </a:spcAft>
              <a:buClr>
                <a:srgbClr val="009EDB"/>
              </a:buClr>
              <a:buSzPct val="100000"/>
              <a:buFont typeface="Arial" panose="020B0604020202020204" pitchFamily="34" charset="0"/>
              <a:buChar char="•"/>
              <a:tabLst/>
              <a:defRPr/>
            </a:pPr>
            <a:r>
              <a:rPr lang="en-US"/>
              <a:t>Click to edit Master text styles</a:t>
            </a:r>
          </a:p>
        </p:txBody>
      </p:sp>
    </p:spTree>
    <p:extLst>
      <p:ext uri="{BB962C8B-B14F-4D97-AF65-F5344CB8AC3E}">
        <p14:creationId xmlns:p14="http://schemas.microsoft.com/office/powerpoint/2010/main" val="1275994801"/>
      </p:ext>
    </p:extLst>
  </p:cSld>
  <p:clrMapOvr>
    <a:masterClrMapping/>
  </p:clrMapOvr>
  <p:transition spd="slow">
    <p:cover/>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5_Title and Content slide">
    <p:spTree>
      <p:nvGrpSpPr>
        <p:cNvPr id="1" name=""/>
        <p:cNvGrpSpPr/>
        <p:nvPr/>
      </p:nvGrpSpPr>
      <p:grpSpPr>
        <a:xfrm>
          <a:off x="0" y="0"/>
          <a:ext cx="0" cy="0"/>
          <a:chOff x="0" y="0"/>
          <a:chExt cx="0" cy="0"/>
        </a:xfrm>
      </p:grpSpPr>
      <p:sp>
        <p:nvSpPr>
          <p:cNvPr id="14" name="Content Placeholder 2"/>
          <p:cNvSpPr>
            <a:spLocks noGrp="1"/>
          </p:cNvSpPr>
          <p:nvPr>
            <p:ph sz="quarter" idx="38"/>
          </p:nvPr>
        </p:nvSpPr>
        <p:spPr>
          <a:xfrm>
            <a:off x="4826170" y="1664676"/>
            <a:ext cx="4139493" cy="7719955"/>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8000" tIns="1368000" rIns="108000" bIns="81610" numCol="1" anchor="t" anchorCtr="0" compatLnSpc="1">
            <a:prstTxWarp prst="textNoShape">
              <a:avLst/>
            </a:prstTxWarp>
            <a:noAutofit/>
          </a:bodyPr>
          <a:lstStyle>
            <a:lvl1pPr marL="269875" indent="-269875" rtl="0">
              <a:defRPr lang="en-US" sz="2400" kern="1200" baseline="0" dirty="0" smtClean="0">
                <a:solidFill>
                  <a:schemeClr val="tx2"/>
                </a:solidFill>
                <a:latin typeface="Arial" panose="020B0604020202020204" pitchFamily="34" charset="0"/>
                <a:ea typeface="+mn-ea"/>
                <a:cs typeface="Arial" panose="020B0604020202020204" pitchFamily="34" charset="0"/>
              </a:defRPr>
            </a:lvl1pPr>
            <a:lvl2pPr marL="622300" indent="-279400" defTabSz="723900" rtl="0">
              <a:defRPr lang="en-US" sz="2000" dirty="0" smtClean="0"/>
            </a:lvl2pPr>
          </a:lstStyle>
          <a:p>
            <a:pPr marL="269875" lvl="0" indent="-269875" algn="l" defTabSz="1414476" rtl="0" eaLnBrk="0" fontAlgn="base" hangingPunct="0">
              <a:lnSpc>
                <a:spcPct val="100000"/>
              </a:lnSpc>
              <a:spcBef>
                <a:spcPts val="600"/>
              </a:spcBef>
              <a:spcAft>
                <a:spcPts val="1200"/>
              </a:spcAft>
              <a:buClr>
                <a:srgbClr val="009EDB"/>
              </a:buClr>
              <a:buSzPct val="100000"/>
              <a:buFont typeface="Arial" panose="020B0604020202020204" pitchFamily="34" charset="0"/>
              <a:buChar char="•"/>
            </a:pPr>
            <a:r>
              <a:rPr lang="en-US"/>
              <a:t>Click to edit Master text styles</a:t>
            </a:r>
          </a:p>
          <a:p>
            <a:pPr marL="269875" lvl="1" indent="-269875" algn="l" defTabSz="1414476" rtl="0" eaLnBrk="0" fontAlgn="base" hangingPunct="0">
              <a:lnSpc>
                <a:spcPct val="100000"/>
              </a:lnSpc>
              <a:spcBef>
                <a:spcPts val="600"/>
              </a:spcBef>
              <a:spcAft>
                <a:spcPts val="1200"/>
              </a:spcAft>
              <a:buClr>
                <a:srgbClr val="009EDB"/>
              </a:buClr>
              <a:buSzPct val="100000"/>
              <a:buFont typeface="Arial" panose="020B0604020202020204" pitchFamily="34" charset="0"/>
              <a:buChar char="•"/>
            </a:pPr>
            <a:r>
              <a:rPr lang="en-US"/>
              <a:t>Second level</a:t>
            </a:r>
          </a:p>
        </p:txBody>
      </p:sp>
      <p:sp>
        <p:nvSpPr>
          <p:cNvPr id="23" name="Text Placeholder 18"/>
          <p:cNvSpPr>
            <a:spLocks noGrp="1"/>
          </p:cNvSpPr>
          <p:nvPr>
            <p:ph type="body" sz="quarter" idx="32" hasCustomPrompt="1"/>
          </p:nvPr>
        </p:nvSpPr>
        <p:spPr>
          <a:xfrm>
            <a:off x="4737070" y="2057401"/>
            <a:ext cx="4365492" cy="914400"/>
          </a:xfrm>
          <a:solidFill>
            <a:schemeClr val="accent1"/>
          </a:solidFill>
          <a:ln>
            <a:noFill/>
          </a:ln>
        </p:spPr>
        <p:txBody>
          <a:bodyPr vert="horz" wrap="square" lIns="163229" tIns="81610" rIns="163229" bIns="81610" numCol="1" anchor="ctr" anchorCtr="0" compatLnSpc="1">
            <a:prstTxWarp prst="textNoShape">
              <a:avLst/>
            </a:prstTxWarp>
            <a:noAutofit/>
          </a:bodyPr>
          <a:lstStyle>
            <a:lvl1pPr marL="0" indent="0">
              <a:spcBef>
                <a:spcPts val="0"/>
              </a:spcBef>
              <a:spcAft>
                <a:spcPts val="0"/>
              </a:spcAft>
              <a:buFontTx/>
              <a:buNone/>
              <a:defRPr lang="en-US" sz="2800" kern="1200" baseline="0" dirty="0" smtClean="0">
                <a:solidFill>
                  <a:schemeClr val="bg1"/>
                </a:solidFill>
                <a:latin typeface="Arial" panose="020B0604020202020204" pitchFamily="34" charset="0"/>
                <a:ea typeface="+mn-ea"/>
                <a:cs typeface="Arial" panose="020B0604020202020204" pitchFamily="34" charset="0"/>
              </a:defRPr>
            </a:lvl1pPr>
            <a:lvl2pPr marL="961135" marR="0" indent="-481982" algn="l" defTabSz="914400" rtl="0" eaLnBrk="0" fontAlgn="base" latinLnBrk="0" hangingPunct="0">
              <a:lnSpc>
                <a:spcPct val="100000"/>
              </a:lnSpc>
              <a:spcBef>
                <a:spcPts val="1072"/>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marL="0" lvl="0" indent="0" algn="l" defTabSz="1414476" rtl="0" eaLnBrk="0" fontAlgn="base" hangingPunct="0">
              <a:spcBef>
                <a:spcPts val="600"/>
              </a:spcBef>
              <a:spcAft>
                <a:spcPts val="600"/>
              </a:spcAft>
              <a:buClr>
                <a:srgbClr val="009EDB"/>
              </a:buClr>
              <a:buSzPct val="100000"/>
              <a:buFontTx/>
              <a:buNone/>
            </a:pPr>
            <a:r>
              <a:rPr lang="en-US"/>
              <a:t>Level 1 Header</a:t>
            </a:r>
          </a:p>
        </p:txBody>
      </p:sp>
      <p:sp>
        <p:nvSpPr>
          <p:cNvPr id="15" name="Content Placeholder 2"/>
          <p:cNvSpPr>
            <a:spLocks noGrp="1"/>
          </p:cNvSpPr>
          <p:nvPr>
            <p:ph sz="quarter" idx="39"/>
          </p:nvPr>
        </p:nvSpPr>
        <p:spPr>
          <a:xfrm>
            <a:off x="13765893" y="1664676"/>
            <a:ext cx="4025557" cy="7719955"/>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8000" tIns="1368000" rIns="108000" bIns="81610" numCol="1" anchor="t" anchorCtr="0" compatLnSpc="1">
            <a:prstTxWarp prst="textNoShape">
              <a:avLst/>
            </a:prstTxWarp>
            <a:noAutofit/>
          </a:bodyPr>
          <a:lstStyle>
            <a:lvl1pPr marL="269875" indent="-269875" rtl="0">
              <a:defRPr lang="en-US" sz="2400" kern="1200" baseline="0" dirty="0" smtClean="0">
                <a:solidFill>
                  <a:schemeClr val="tx2"/>
                </a:solidFill>
                <a:latin typeface="Arial" panose="020B0604020202020204" pitchFamily="34" charset="0"/>
                <a:ea typeface="+mn-ea"/>
                <a:cs typeface="Arial" panose="020B0604020202020204" pitchFamily="34" charset="0"/>
              </a:defRPr>
            </a:lvl1pPr>
            <a:lvl2pPr marL="622300" indent="-279400" defTabSz="723900" rtl="0">
              <a:defRPr lang="en-US" sz="2000" dirty="0" smtClean="0"/>
            </a:lvl2pPr>
          </a:lstStyle>
          <a:p>
            <a:pPr marL="269875" lvl="0" indent="-269875" algn="l" defTabSz="1414476" rtl="0" eaLnBrk="0" fontAlgn="base" hangingPunct="0">
              <a:lnSpc>
                <a:spcPct val="100000"/>
              </a:lnSpc>
              <a:spcBef>
                <a:spcPts val="600"/>
              </a:spcBef>
              <a:spcAft>
                <a:spcPts val="1200"/>
              </a:spcAft>
              <a:buClr>
                <a:srgbClr val="009EDB"/>
              </a:buClr>
              <a:buSzPct val="100000"/>
              <a:buFont typeface="Arial" panose="020B0604020202020204" pitchFamily="34" charset="0"/>
              <a:buChar char="•"/>
            </a:pPr>
            <a:r>
              <a:rPr lang="en-US"/>
              <a:t>Click to edit Master text styles</a:t>
            </a:r>
          </a:p>
          <a:p>
            <a:pPr marL="269875" lvl="1" indent="-269875" algn="l" defTabSz="1414476" rtl="0" eaLnBrk="0" fontAlgn="base" hangingPunct="0">
              <a:lnSpc>
                <a:spcPct val="100000"/>
              </a:lnSpc>
              <a:spcBef>
                <a:spcPts val="600"/>
              </a:spcBef>
              <a:spcAft>
                <a:spcPts val="1200"/>
              </a:spcAft>
              <a:buClr>
                <a:srgbClr val="009EDB"/>
              </a:buClr>
              <a:buSzPct val="100000"/>
              <a:buFont typeface="Arial" panose="020B0604020202020204" pitchFamily="34" charset="0"/>
              <a:buChar char="•"/>
            </a:pPr>
            <a:r>
              <a:rPr lang="en-US"/>
              <a:t>Second level</a:t>
            </a:r>
          </a:p>
        </p:txBody>
      </p:sp>
      <p:sp>
        <p:nvSpPr>
          <p:cNvPr id="10" name="Content Placeholder 2"/>
          <p:cNvSpPr>
            <a:spLocks noGrp="1"/>
          </p:cNvSpPr>
          <p:nvPr>
            <p:ph sz="quarter" idx="11"/>
          </p:nvPr>
        </p:nvSpPr>
        <p:spPr>
          <a:xfrm>
            <a:off x="342901" y="1664676"/>
            <a:ext cx="4152900" cy="7719955"/>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8000" tIns="1368000" rIns="108000" bIns="81610" numCol="1" anchor="t" anchorCtr="0" compatLnSpc="1">
            <a:prstTxWarp prst="textNoShape">
              <a:avLst/>
            </a:prstTxWarp>
            <a:noAutofit/>
          </a:bodyPr>
          <a:lstStyle>
            <a:lvl1pPr marL="355600" indent="-269875" rtl="0">
              <a:defRPr lang="en-US" sz="2400" kern="1200" baseline="0" dirty="0" smtClean="0">
                <a:solidFill>
                  <a:schemeClr val="tx2"/>
                </a:solidFill>
                <a:latin typeface="Arial" panose="020B0604020202020204" pitchFamily="34" charset="0"/>
                <a:ea typeface="+mn-ea"/>
                <a:cs typeface="Arial" panose="020B0604020202020204" pitchFamily="34" charset="0"/>
              </a:defRPr>
            </a:lvl1pPr>
            <a:lvl2pPr marL="622300" indent="-279400" defTabSz="723900" rtl="0">
              <a:defRPr lang="en-US" sz="2000" dirty="0" smtClean="0"/>
            </a:lvl2pPr>
          </a:lstStyle>
          <a:p>
            <a:pPr marL="269875" lvl="0" indent="-269875">
              <a:lnSpc>
                <a:spcPct val="100000"/>
              </a:lnSpc>
            </a:pPr>
            <a:r>
              <a:rPr lang="en-US"/>
              <a:t>Click to edit Master text styles</a:t>
            </a:r>
          </a:p>
          <a:p>
            <a:pPr marL="269875" lvl="1" indent="-269875">
              <a:lnSpc>
                <a:spcPct val="100000"/>
              </a:lnSpc>
            </a:pPr>
            <a:r>
              <a:rPr lang="en-US"/>
              <a:t>Second level</a:t>
            </a:r>
          </a:p>
        </p:txBody>
      </p:sp>
      <p:sp>
        <p:nvSpPr>
          <p:cNvPr id="5" name="Rectangle 25"/>
          <p:cNvSpPr>
            <a:spLocks noGrp="1" noChangeArrowheads="1"/>
          </p:cNvSpPr>
          <p:nvPr>
            <p:ph type="title" hasCustomPrompt="1"/>
          </p:nvPr>
        </p:nvSpPr>
        <p:spPr bwMode="auto">
          <a:xfrm>
            <a:off x="737364" y="377910"/>
            <a:ext cx="16932039" cy="874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a:defRPr>
                <a:solidFill>
                  <a:schemeClr val="tx1"/>
                </a:solidFill>
              </a:defRPr>
            </a:lvl1pPr>
          </a:lstStyle>
          <a:p>
            <a:pPr lvl="0"/>
            <a:r>
              <a:rPr lang="en-US"/>
              <a:t>Click to edit master title style</a:t>
            </a:r>
          </a:p>
        </p:txBody>
      </p:sp>
      <p:sp>
        <p:nvSpPr>
          <p:cNvPr id="2" name="Slide Number Placeholder 1"/>
          <p:cNvSpPr>
            <a:spLocks noGrp="1"/>
          </p:cNvSpPr>
          <p:nvPr>
            <p:ph type="sldNum" sz="quarter" idx="16"/>
          </p:nvPr>
        </p:nvSpPr>
        <p:spPr/>
        <p:txBody>
          <a:bodyPr/>
          <a:lstStyle/>
          <a:p>
            <a:pPr>
              <a:defRPr/>
            </a:pPr>
            <a:fld id="{162E4A84-A8F2-424A-AAF2-679D4EB18637}" type="slidenum">
              <a:rPr lang="en-US" smtClean="0"/>
              <a:pPr>
                <a:defRPr/>
              </a:pPr>
              <a:t>‹#›</a:t>
            </a:fld>
            <a:endParaRPr lang="en-US"/>
          </a:p>
        </p:txBody>
      </p:sp>
      <p:sp>
        <p:nvSpPr>
          <p:cNvPr id="17" name="Text Placeholder 18"/>
          <p:cNvSpPr>
            <a:spLocks noGrp="1"/>
          </p:cNvSpPr>
          <p:nvPr>
            <p:ph type="body" sz="quarter" idx="20" hasCustomPrompt="1"/>
          </p:nvPr>
        </p:nvSpPr>
        <p:spPr>
          <a:xfrm>
            <a:off x="13662212" y="2057401"/>
            <a:ext cx="4625787" cy="914400"/>
          </a:xfrm>
          <a:solidFill>
            <a:schemeClr val="accent1"/>
          </a:solidFill>
          <a:ln>
            <a:noFill/>
          </a:ln>
        </p:spPr>
        <p:txBody>
          <a:bodyPr vert="horz" wrap="square" lIns="144000" tIns="81610" rIns="144000" bIns="81610" numCol="1" anchor="ctr" anchorCtr="0" compatLnSpc="1">
            <a:prstTxWarp prst="textNoShape">
              <a:avLst/>
            </a:prstTxWarp>
            <a:noAutofit/>
          </a:bodyPr>
          <a:lstStyle>
            <a:lvl1pPr marL="179388" indent="0">
              <a:spcBef>
                <a:spcPts val="0"/>
              </a:spcBef>
              <a:spcAft>
                <a:spcPts val="0"/>
              </a:spcAft>
              <a:buFontTx/>
              <a:buNone/>
              <a:defRPr lang="en-US" sz="2800" dirty="0" smtClean="0">
                <a:solidFill>
                  <a:schemeClr val="bg1"/>
                </a:solidFill>
              </a:defRPr>
            </a:lvl1pPr>
            <a:lvl2pPr marL="961135" marR="0" indent="-481982" algn="l" defTabSz="914400" rtl="0" eaLnBrk="0" fontAlgn="base" latinLnBrk="0" hangingPunct="0">
              <a:lnSpc>
                <a:spcPct val="100000"/>
              </a:lnSpc>
              <a:spcBef>
                <a:spcPts val="1072"/>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lvl="0"/>
            <a:r>
              <a:rPr lang="en-US"/>
              <a:t>Level 1 Header</a:t>
            </a:r>
          </a:p>
        </p:txBody>
      </p:sp>
      <p:sp>
        <p:nvSpPr>
          <p:cNvPr id="20" name="Content Placeholder 2"/>
          <p:cNvSpPr>
            <a:spLocks noGrp="1"/>
          </p:cNvSpPr>
          <p:nvPr>
            <p:ph sz="quarter" idx="40"/>
          </p:nvPr>
        </p:nvSpPr>
        <p:spPr>
          <a:xfrm>
            <a:off x="9296032" y="1664676"/>
            <a:ext cx="4139493" cy="7719955"/>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8000" tIns="1368000" rIns="108000" bIns="81610" numCol="1" anchor="t" anchorCtr="0" compatLnSpc="1">
            <a:prstTxWarp prst="textNoShape">
              <a:avLst/>
            </a:prstTxWarp>
            <a:noAutofit/>
          </a:bodyPr>
          <a:lstStyle>
            <a:lvl1pPr marL="342900" indent="-342900" rtl="0">
              <a:tabLst/>
              <a:defRPr lang="en-US" sz="2400" kern="1200" baseline="0" dirty="0" smtClean="0">
                <a:solidFill>
                  <a:schemeClr val="tx2"/>
                </a:solidFill>
                <a:latin typeface="Arial" panose="020B0604020202020204" pitchFamily="34" charset="0"/>
                <a:ea typeface="+mn-ea"/>
                <a:cs typeface="Arial" panose="020B0604020202020204" pitchFamily="34" charset="0"/>
              </a:defRPr>
            </a:lvl1pPr>
            <a:lvl2pPr marL="622300" indent="-279400" defTabSz="723900" rtl="0">
              <a:defRPr lang="en-US" sz="2000" dirty="0" smtClean="0"/>
            </a:lvl2pPr>
          </a:lstStyle>
          <a:p>
            <a:pPr marL="269875" lvl="0" indent="-269875" algn="l" defTabSz="1414476" rtl="0" eaLnBrk="0" fontAlgn="base" hangingPunct="0">
              <a:lnSpc>
                <a:spcPct val="100000"/>
              </a:lnSpc>
              <a:spcBef>
                <a:spcPts val="600"/>
              </a:spcBef>
              <a:spcAft>
                <a:spcPts val="1200"/>
              </a:spcAft>
              <a:buClr>
                <a:srgbClr val="009EDB"/>
              </a:buClr>
              <a:buSzPct val="100000"/>
              <a:buFont typeface="Arial" panose="020B0604020202020204" pitchFamily="34" charset="0"/>
              <a:buChar char="•"/>
            </a:pPr>
            <a:r>
              <a:rPr lang="en-US"/>
              <a:t>Click to edit Master text styles</a:t>
            </a:r>
          </a:p>
          <a:p>
            <a:pPr marL="269875" lvl="1" indent="-269875" algn="l" defTabSz="1414476" rtl="0" eaLnBrk="0" fontAlgn="base" hangingPunct="0">
              <a:lnSpc>
                <a:spcPct val="100000"/>
              </a:lnSpc>
              <a:spcBef>
                <a:spcPts val="600"/>
              </a:spcBef>
              <a:spcAft>
                <a:spcPts val="1200"/>
              </a:spcAft>
              <a:buClr>
                <a:srgbClr val="009EDB"/>
              </a:buClr>
              <a:buSzPct val="100000"/>
              <a:buFont typeface="Arial" panose="020B0604020202020204" pitchFamily="34" charset="0"/>
              <a:buChar char="•"/>
            </a:pPr>
            <a:r>
              <a:rPr lang="en-US"/>
              <a:t>Second level</a:t>
            </a:r>
          </a:p>
        </p:txBody>
      </p:sp>
      <p:sp>
        <p:nvSpPr>
          <p:cNvPr id="24" name="Text Placeholder 18"/>
          <p:cNvSpPr>
            <a:spLocks noGrp="1"/>
          </p:cNvSpPr>
          <p:nvPr>
            <p:ph type="body" sz="quarter" idx="41" hasCustomPrompt="1"/>
          </p:nvPr>
        </p:nvSpPr>
        <p:spPr>
          <a:xfrm>
            <a:off x="9201493" y="2057401"/>
            <a:ext cx="4365492" cy="914400"/>
          </a:xfrm>
          <a:solidFill>
            <a:schemeClr val="accent1"/>
          </a:solidFill>
          <a:ln>
            <a:noFill/>
          </a:ln>
        </p:spPr>
        <p:txBody>
          <a:bodyPr vert="horz" wrap="square" lIns="163229" tIns="81610" rIns="163229" bIns="81610" numCol="1" anchor="ctr" anchorCtr="0" compatLnSpc="1">
            <a:prstTxWarp prst="textNoShape">
              <a:avLst/>
            </a:prstTxWarp>
            <a:noAutofit/>
          </a:bodyPr>
          <a:lstStyle>
            <a:lvl1pPr marL="0" indent="0">
              <a:spcBef>
                <a:spcPts val="0"/>
              </a:spcBef>
              <a:spcAft>
                <a:spcPts val="0"/>
              </a:spcAft>
              <a:buFontTx/>
              <a:buNone/>
              <a:defRPr lang="en-US" sz="2800" kern="1200" baseline="0" dirty="0" smtClean="0">
                <a:solidFill>
                  <a:schemeClr val="bg1"/>
                </a:solidFill>
                <a:latin typeface="Arial" panose="020B0604020202020204" pitchFamily="34" charset="0"/>
                <a:ea typeface="+mn-ea"/>
                <a:cs typeface="Arial" panose="020B0604020202020204" pitchFamily="34" charset="0"/>
              </a:defRPr>
            </a:lvl1pPr>
            <a:lvl2pPr marL="961135" marR="0" indent="-481982" algn="l" defTabSz="914400" rtl="0" eaLnBrk="0" fontAlgn="base" latinLnBrk="0" hangingPunct="0">
              <a:lnSpc>
                <a:spcPct val="100000"/>
              </a:lnSpc>
              <a:spcBef>
                <a:spcPts val="1072"/>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marL="0" lvl="0" indent="0" algn="l" defTabSz="1414476" rtl="0" eaLnBrk="0" fontAlgn="base" hangingPunct="0">
              <a:spcBef>
                <a:spcPts val="600"/>
              </a:spcBef>
              <a:spcAft>
                <a:spcPts val="600"/>
              </a:spcAft>
              <a:buClr>
                <a:srgbClr val="009EDB"/>
              </a:buClr>
              <a:buSzPct val="100000"/>
              <a:buFontTx/>
              <a:buNone/>
            </a:pPr>
            <a:r>
              <a:rPr lang="en-US"/>
              <a:t>Level 1 Header</a:t>
            </a:r>
          </a:p>
        </p:txBody>
      </p:sp>
      <p:sp>
        <p:nvSpPr>
          <p:cNvPr id="25" name="Text Placeholder 18"/>
          <p:cNvSpPr>
            <a:spLocks noGrp="1"/>
          </p:cNvSpPr>
          <p:nvPr>
            <p:ph type="body" sz="quarter" idx="42" hasCustomPrompt="1"/>
          </p:nvPr>
        </p:nvSpPr>
        <p:spPr>
          <a:xfrm>
            <a:off x="0" y="2057401"/>
            <a:ext cx="4599483" cy="914400"/>
          </a:xfrm>
          <a:solidFill>
            <a:schemeClr val="accent1"/>
          </a:solidFill>
          <a:ln>
            <a:noFill/>
          </a:ln>
        </p:spPr>
        <p:txBody>
          <a:bodyPr vert="horz" wrap="square" lIns="163229" tIns="81610" rIns="163229" bIns="81610" numCol="1" anchor="ctr" anchorCtr="0" compatLnSpc="1">
            <a:prstTxWarp prst="textNoShape">
              <a:avLst/>
            </a:prstTxWarp>
            <a:noAutofit/>
          </a:bodyPr>
          <a:lstStyle>
            <a:lvl1pPr marL="187325" indent="0">
              <a:spcBef>
                <a:spcPts val="0"/>
              </a:spcBef>
              <a:spcAft>
                <a:spcPts val="0"/>
              </a:spcAft>
              <a:buFontTx/>
              <a:buNone/>
              <a:defRPr lang="en-US" sz="2800" dirty="0" smtClean="0">
                <a:solidFill>
                  <a:schemeClr val="bg1"/>
                </a:solidFill>
              </a:defRPr>
            </a:lvl1pPr>
            <a:lvl2pPr marL="961135" marR="0" indent="-481982" algn="l" defTabSz="914400" rtl="0" eaLnBrk="0" fontAlgn="base" latinLnBrk="0" hangingPunct="0">
              <a:lnSpc>
                <a:spcPct val="100000"/>
              </a:lnSpc>
              <a:spcBef>
                <a:spcPts val="1072"/>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lvl="0"/>
            <a:r>
              <a:rPr lang="en-US"/>
              <a:t>Level 1 Header</a:t>
            </a:r>
          </a:p>
        </p:txBody>
      </p:sp>
    </p:spTree>
    <p:extLst>
      <p:ext uri="{BB962C8B-B14F-4D97-AF65-F5344CB8AC3E}">
        <p14:creationId xmlns:p14="http://schemas.microsoft.com/office/powerpoint/2010/main" val="1977690270"/>
      </p:ext>
    </p:extLst>
  </p:cSld>
  <p:clrMapOvr>
    <a:masterClrMapping/>
  </p:clrMapOvr>
  <p:transition spd="slow">
    <p:cover/>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4 Layered Boxes">
    <p:spTree>
      <p:nvGrpSpPr>
        <p:cNvPr id="1" name=""/>
        <p:cNvGrpSpPr/>
        <p:nvPr/>
      </p:nvGrpSpPr>
      <p:grpSpPr>
        <a:xfrm>
          <a:off x="0" y="0"/>
          <a:ext cx="0" cy="0"/>
          <a:chOff x="0" y="0"/>
          <a:chExt cx="0" cy="0"/>
        </a:xfrm>
      </p:grpSpPr>
      <p:sp>
        <p:nvSpPr>
          <p:cNvPr id="32" name="Text Placeholder 16"/>
          <p:cNvSpPr>
            <a:spLocks noGrp="1"/>
          </p:cNvSpPr>
          <p:nvPr>
            <p:ph type="body" sz="quarter" idx="31" hasCustomPrompt="1"/>
          </p:nvPr>
        </p:nvSpPr>
        <p:spPr>
          <a:xfrm>
            <a:off x="436191" y="2155967"/>
            <a:ext cx="8707809" cy="648000"/>
          </a:xfrm>
          <a:solidFill>
            <a:schemeClr val="accent1">
              <a:lumMod val="75000"/>
              <a:alpha val="83137"/>
            </a:schemeClr>
          </a:solidFill>
          <a:ln>
            <a:noFill/>
          </a:ln>
        </p:spPr>
        <p:txBody>
          <a:bodyPr vert="horz" wrap="square" lIns="180000" tIns="108000" rIns="144000" bIns="81610" numCol="1" anchor="ctr" anchorCtr="0" compatLnSpc="1">
            <a:prstTxWarp prst="textNoShape">
              <a:avLst/>
            </a:prstTxWarp>
            <a:noAutofit/>
          </a:bodyPr>
          <a:lstStyle>
            <a:lvl1pPr>
              <a:defRPr lang="en-US" sz="2800" b="0" dirty="0" smtClean="0">
                <a:solidFill>
                  <a:schemeClr val="bg1"/>
                </a:solidFill>
                <a:latin typeface="Arial MT Std Light" panose="020B0302030403020204" pitchFamily="34" charset="0"/>
              </a:defRPr>
            </a:lvl1pPr>
          </a:lstStyle>
          <a:p>
            <a:pPr lvl="0">
              <a:lnSpc>
                <a:spcPts val="2600"/>
              </a:lnSpc>
              <a:spcBef>
                <a:spcPts val="0"/>
              </a:spcBef>
              <a:buNone/>
            </a:pPr>
            <a:r>
              <a:rPr lang="en-US" sz="2800">
                <a:solidFill>
                  <a:schemeClr val="bg1"/>
                </a:solidFill>
              </a:rPr>
              <a:t> </a:t>
            </a:r>
          </a:p>
        </p:txBody>
      </p:sp>
      <p:sp>
        <p:nvSpPr>
          <p:cNvPr id="33" name="Text Placeholder 16"/>
          <p:cNvSpPr>
            <a:spLocks noGrp="1"/>
          </p:cNvSpPr>
          <p:nvPr>
            <p:ph type="body" sz="quarter" idx="67" hasCustomPrompt="1"/>
          </p:nvPr>
        </p:nvSpPr>
        <p:spPr>
          <a:xfrm>
            <a:off x="9214431" y="2155967"/>
            <a:ext cx="8707809" cy="648000"/>
          </a:xfrm>
          <a:solidFill>
            <a:schemeClr val="accent1">
              <a:lumMod val="75000"/>
              <a:alpha val="83137"/>
            </a:schemeClr>
          </a:solidFill>
          <a:ln>
            <a:noFill/>
          </a:ln>
        </p:spPr>
        <p:txBody>
          <a:bodyPr vert="horz" wrap="square" lIns="180000" tIns="108000" rIns="144000" bIns="81610" numCol="1" anchor="ctr" anchorCtr="0" compatLnSpc="1">
            <a:prstTxWarp prst="textNoShape">
              <a:avLst/>
            </a:prstTxWarp>
            <a:noAutofit/>
          </a:bodyPr>
          <a:lstStyle>
            <a:lvl1pPr>
              <a:defRPr lang="en-US" sz="2800" b="0" dirty="0" smtClean="0">
                <a:solidFill>
                  <a:schemeClr val="bg1"/>
                </a:solidFill>
                <a:latin typeface="Arial MT Std Light" panose="020B0302030403020204" pitchFamily="34" charset="0"/>
              </a:defRPr>
            </a:lvl1pPr>
          </a:lstStyle>
          <a:p>
            <a:pPr lvl="0">
              <a:lnSpc>
                <a:spcPts val="2600"/>
              </a:lnSpc>
              <a:spcBef>
                <a:spcPts val="0"/>
              </a:spcBef>
              <a:buNone/>
            </a:pPr>
            <a:r>
              <a:rPr lang="en-US" sz="2800">
                <a:solidFill>
                  <a:schemeClr val="bg1"/>
                </a:solidFill>
              </a:rPr>
              <a:t> </a:t>
            </a:r>
          </a:p>
        </p:txBody>
      </p:sp>
      <p:sp>
        <p:nvSpPr>
          <p:cNvPr id="34" name="Text Placeholder 16"/>
          <p:cNvSpPr>
            <a:spLocks noGrp="1"/>
          </p:cNvSpPr>
          <p:nvPr>
            <p:ph type="body" sz="quarter" idx="68" hasCustomPrompt="1"/>
          </p:nvPr>
        </p:nvSpPr>
        <p:spPr>
          <a:xfrm>
            <a:off x="436191" y="6059890"/>
            <a:ext cx="8707809" cy="648000"/>
          </a:xfrm>
          <a:solidFill>
            <a:schemeClr val="accent1">
              <a:lumMod val="75000"/>
              <a:alpha val="83137"/>
            </a:schemeClr>
          </a:solidFill>
          <a:ln>
            <a:noFill/>
          </a:ln>
        </p:spPr>
        <p:txBody>
          <a:bodyPr vert="horz" wrap="square" lIns="180000" tIns="108000" rIns="144000" bIns="81610" numCol="1" anchor="ctr" anchorCtr="0" compatLnSpc="1">
            <a:prstTxWarp prst="textNoShape">
              <a:avLst/>
            </a:prstTxWarp>
            <a:noAutofit/>
          </a:bodyPr>
          <a:lstStyle>
            <a:lvl1pPr>
              <a:defRPr lang="en-US" sz="2800" b="0" dirty="0" smtClean="0">
                <a:solidFill>
                  <a:schemeClr val="bg1"/>
                </a:solidFill>
                <a:latin typeface="Arial MT Std Light" panose="020B0302030403020204" pitchFamily="34" charset="0"/>
              </a:defRPr>
            </a:lvl1pPr>
          </a:lstStyle>
          <a:p>
            <a:pPr lvl="0">
              <a:lnSpc>
                <a:spcPts val="2600"/>
              </a:lnSpc>
              <a:spcBef>
                <a:spcPts val="0"/>
              </a:spcBef>
              <a:buNone/>
            </a:pPr>
            <a:r>
              <a:rPr lang="en-US" sz="2800">
                <a:solidFill>
                  <a:schemeClr val="bg1"/>
                </a:solidFill>
              </a:rPr>
              <a:t> </a:t>
            </a:r>
          </a:p>
        </p:txBody>
      </p:sp>
      <p:sp>
        <p:nvSpPr>
          <p:cNvPr id="35" name="Text Placeholder 16"/>
          <p:cNvSpPr>
            <a:spLocks noGrp="1"/>
          </p:cNvSpPr>
          <p:nvPr>
            <p:ph type="body" sz="quarter" idx="69" hasCustomPrompt="1"/>
          </p:nvPr>
        </p:nvSpPr>
        <p:spPr>
          <a:xfrm>
            <a:off x="9214431" y="6059890"/>
            <a:ext cx="8707809" cy="648000"/>
          </a:xfrm>
          <a:solidFill>
            <a:schemeClr val="accent1">
              <a:lumMod val="75000"/>
              <a:alpha val="83137"/>
            </a:schemeClr>
          </a:solidFill>
          <a:ln>
            <a:noFill/>
          </a:ln>
        </p:spPr>
        <p:txBody>
          <a:bodyPr vert="horz" wrap="square" lIns="180000" tIns="108000" rIns="144000" bIns="81610" numCol="1" anchor="ctr" anchorCtr="0" compatLnSpc="1">
            <a:prstTxWarp prst="textNoShape">
              <a:avLst/>
            </a:prstTxWarp>
            <a:noAutofit/>
          </a:bodyPr>
          <a:lstStyle>
            <a:lvl1pPr>
              <a:defRPr lang="en-US" sz="2800" b="0" dirty="0" smtClean="0">
                <a:solidFill>
                  <a:schemeClr val="bg1"/>
                </a:solidFill>
                <a:latin typeface="Arial MT Std Light" panose="020B0302030403020204" pitchFamily="34" charset="0"/>
              </a:defRPr>
            </a:lvl1pPr>
          </a:lstStyle>
          <a:p>
            <a:pPr lvl="0">
              <a:lnSpc>
                <a:spcPts val="2600"/>
              </a:lnSpc>
              <a:spcBef>
                <a:spcPts val="0"/>
              </a:spcBef>
              <a:buNone/>
            </a:pPr>
            <a:r>
              <a:rPr lang="en-US" sz="2800">
                <a:solidFill>
                  <a:schemeClr val="bg1"/>
                </a:solidFill>
              </a:rPr>
              <a:t> </a:t>
            </a:r>
          </a:p>
        </p:txBody>
      </p:sp>
      <p:sp>
        <p:nvSpPr>
          <p:cNvPr id="2" name="Title 1"/>
          <p:cNvSpPr>
            <a:spLocks noGrp="1"/>
          </p:cNvSpPr>
          <p:nvPr>
            <p:ph type="title" hasCustomPrompt="1"/>
          </p:nvPr>
        </p:nvSpPr>
        <p:spPr/>
        <p:txBody>
          <a:bodyPr/>
          <a:lstStyle>
            <a:lvl1pPr>
              <a:defRPr/>
            </a:lvl1pPr>
          </a:lstStyle>
          <a:p>
            <a:pPr lvl="0"/>
            <a:r>
              <a:rPr lang="en-US"/>
              <a:t>Click to edit text</a:t>
            </a:r>
          </a:p>
        </p:txBody>
      </p:sp>
      <p:sp>
        <p:nvSpPr>
          <p:cNvPr id="15" name="Content Placeholder 2"/>
          <p:cNvSpPr>
            <a:spLocks noGrp="1"/>
          </p:cNvSpPr>
          <p:nvPr>
            <p:ph sz="quarter" idx="56"/>
          </p:nvPr>
        </p:nvSpPr>
        <p:spPr>
          <a:xfrm>
            <a:off x="576915" y="2956989"/>
            <a:ext cx="8470800" cy="2658951"/>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8000" tIns="144000" rIns="108000" bIns="81610" numCol="1" anchor="t" anchorCtr="0" compatLnSpc="1">
            <a:prstTxWarp prst="textNoShape">
              <a:avLst/>
            </a:prstTxWarp>
            <a:noAutofit/>
          </a:bodyPr>
          <a:lstStyle>
            <a:lvl1pPr marL="269875" indent="-269875" rtl="0">
              <a:lnSpc>
                <a:spcPts val="2600"/>
              </a:lnSpc>
              <a:defRPr lang="en-US" sz="2600" kern="1200" baseline="0" dirty="0" smtClean="0">
                <a:solidFill>
                  <a:schemeClr val="tx2"/>
                </a:solidFill>
                <a:latin typeface="Arial" panose="020B0604020202020204" pitchFamily="34" charset="0"/>
                <a:ea typeface="+mn-ea"/>
                <a:cs typeface="Arial" panose="020B0604020202020204" pitchFamily="34" charset="0"/>
              </a:defRPr>
            </a:lvl1pPr>
            <a:lvl2pPr marL="622300" indent="-279400" defTabSz="723900" rtl="0">
              <a:spcBef>
                <a:spcPts val="0"/>
              </a:spcBef>
              <a:spcAft>
                <a:spcPts val="0"/>
              </a:spcAft>
              <a:defRPr lang="en-US" sz="2000" dirty="0" smtClean="0"/>
            </a:lvl2pPr>
          </a:lstStyle>
          <a:p>
            <a:pPr marL="269875" lvl="0" indent="-269875">
              <a:lnSpc>
                <a:spcPct val="100000"/>
              </a:lnSpc>
            </a:pPr>
            <a:r>
              <a:rPr lang="en-US"/>
              <a:t>Click to edit Master text styles</a:t>
            </a:r>
          </a:p>
          <a:p>
            <a:pPr marL="269875" lvl="1" indent="-269875">
              <a:lnSpc>
                <a:spcPct val="100000"/>
              </a:lnSpc>
            </a:pPr>
            <a:r>
              <a:rPr lang="en-US"/>
              <a:t>Second level</a:t>
            </a:r>
          </a:p>
        </p:txBody>
      </p:sp>
      <p:sp>
        <p:nvSpPr>
          <p:cNvPr id="21" name="Content Placeholder 2"/>
          <p:cNvSpPr>
            <a:spLocks noGrp="1"/>
          </p:cNvSpPr>
          <p:nvPr>
            <p:ph sz="quarter" idx="60"/>
          </p:nvPr>
        </p:nvSpPr>
        <p:spPr>
          <a:xfrm>
            <a:off x="9317945" y="2956989"/>
            <a:ext cx="8470800" cy="2658951"/>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8000" tIns="144000" rIns="108000" bIns="81610" numCol="1" anchor="t" anchorCtr="0" compatLnSpc="1">
            <a:prstTxWarp prst="textNoShape">
              <a:avLst/>
            </a:prstTxWarp>
            <a:noAutofit/>
          </a:bodyPr>
          <a:lstStyle>
            <a:lvl1pPr marL="269875" indent="-269875" rtl="0">
              <a:lnSpc>
                <a:spcPts val="2600"/>
              </a:lnSpc>
              <a:defRPr lang="en-US" sz="2600" kern="1200" baseline="0" dirty="0" smtClean="0">
                <a:solidFill>
                  <a:schemeClr val="tx2"/>
                </a:solidFill>
                <a:latin typeface="Arial" panose="020B0604020202020204" pitchFamily="34" charset="0"/>
                <a:ea typeface="+mn-ea"/>
                <a:cs typeface="Arial" panose="020B0604020202020204" pitchFamily="34" charset="0"/>
              </a:defRPr>
            </a:lvl1pPr>
            <a:lvl2pPr marL="622300" indent="-279400" defTabSz="723900" rtl="0">
              <a:spcBef>
                <a:spcPts val="0"/>
              </a:spcBef>
              <a:spcAft>
                <a:spcPts val="0"/>
              </a:spcAft>
              <a:defRPr lang="en-US" sz="2000" dirty="0" smtClean="0"/>
            </a:lvl2pPr>
          </a:lstStyle>
          <a:p>
            <a:pPr marL="269875" lvl="0" indent="-269875">
              <a:lnSpc>
                <a:spcPct val="100000"/>
              </a:lnSpc>
            </a:pPr>
            <a:r>
              <a:rPr lang="en-US"/>
              <a:t>Click to edit Master text styles</a:t>
            </a:r>
          </a:p>
          <a:p>
            <a:pPr marL="269875" lvl="1" indent="-269875">
              <a:lnSpc>
                <a:spcPct val="100000"/>
              </a:lnSpc>
            </a:pPr>
            <a:r>
              <a:rPr lang="en-US"/>
              <a:t>Second level</a:t>
            </a:r>
          </a:p>
        </p:txBody>
      </p:sp>
      <p:sp>
        <p:nvSpPr>
          <p:cNvPr id="22" name="Content Placeholder 2"/>
          <p:cNvSpPr>
            <a:spLocks noGrp="1"/>
          </p:cNvSpPr>
          <p:nvPr>
            <p:ph sz="quarter" idx="61"/>
          </p:nvPr>
        </p:nvSpPr>
        <p:spPr>
          <a:xfrm>
            <a:off x="576915" y="6858429"/>
            <a:ext cx="8470800" cy="2658951"/>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8000" tIns="144000" rIns="108000" bIns="81610" numCol="1" anchor="t" anchorCtr="0" compatLnSpc="1">
            <a:prstTxWarp prst="textNoShape">
              <a:avLst/>
            </a:prstTxWarp>
            <a:noAutofit/>
          </a:bodyPr>
          <a:lstStyle>
            <a:lvl1pPr marL="269875" indent="-269875" rtl="0">
              <a:lnSpc>
                <a:spcPts val="2600"/>
              </a:lnSpc>
              <a:defRPr lang="en-US" sz="2600" kern="1200" baseline="0" dirty="0" smtClean="0">
                <a:solidFill>
                  <a:schemeClr val="tx2"/>
                </a:solidFill>
                <a:latin typeface="Arial" panose="020B0604020202020204" pitchFamily="34" charset="0"/>
                <a:ea typeface="+mn-ea"/>
                <a:cs typeface="Arial" panose="020B0604020202020204" pitchFamily="34" charset="0"/>
              </a:defRPr>
            </a:lvl1pPr>
            <a:lvl2pPr marL="622300" indent="-279400" defTabSz="723900" rtl="0">
              <a:spcBef>
                <a:spcPts val="0"/>
              </a:spcBef>
              <a:spcAft>
                <a:spcPts val="0"/>
              </a:spcAft>
              <a:defRPr lang="en-US" sz="2000" dirty="0" smtClean="0"/>
            </a:lvl2pPr>
          </a:lstStyle>
          <a:p>
            <a:pPr marL="269875" lvl="0" indent="-269875">
              <a:lnSpc>
                <a:spcPct val="100000"/>
              </a:lnSpc>
            </a:pPr>
            <a:r>
              <a:rPr lang="en-US"/>
              <a:t>Click to edit Master text styles</a:t>
            </a:r>
          </a:p>
          <a:p>
            <a:pPr marL="269875" lvl="1" indent="-269875">
              <a:lnSpc>
                <a:spcPct val="100000"/>
              </a:lnSpc>
            </a:pPr>
            <a:r>
              <a:rPr lang="en-US"/>
              <a:t>Second level</a:t>
            </a:r>
          </a:p>
        </p:txBody>
      </p:sp>
      <p:sp>
        <p:nvSpPr>
          <p:cNvPr id="23" name="Content Placeholder 2"/>
          <p:cNvSpPr>
            <a:spLocks noGrp="1"/>
          </p:cNvSpPr>
          <p:nvPr>
            <p:ph sz="quarter" idx="62"/>
          </p:nvPr>
        </p:nvSpPr>
        <p:spPr>
          <a:xfrm>
            <a:off x="9317945" y="6858429"/>
            <a:ext cx="8470800" cy="2658951"/>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8000" tIns="144000" rIns="108000" bIns="81610" numCol="1" anchor="t" anchorCtr="0" compatLnSpc="1">
            <a:prstTxWarp prst="textNoShape">
              <a:avLst/>
            </a:prstTxWarp>
            <a:noAutofit/>
          </a:bodyPr>
          <a:lstStyle>
            <a:lvl1pPr marL="269875" indent="-269875" rtl="0">
              <a:lnSpc>
                <a:spcPts val="2600"/>
              </a:lnSpc>
              <a:defRPr lang="en-US" sz="2600" kern="1200" baseline="0" dirty="0" smtClean="0">
                <a:solidFill>
                  <a:schemeClr val="tx2"/>
                </a:solidFill>
                <a:latin typeface="Arial" panose="020B0604020202020204" pitchFamily="34" charset="0"/>
                <a:ea typeface="+mn-ea"/>
                <a:cs typeface="Arial" panose="020B0604020202020204" pitchFamily="34" charset="0"/>
              </a:defRPr>
            </a:lvl1pPr>
            <a:lvl2pPr marL="622300" indent="-279400" defTabSz="723900" rtl="0">
              <a:spcBef>
                <a:spcPts val="0"/>
              </a:spcBef>
              <a:spcAft>
                <a:spcPts val="0"/>
              </a:spcAft>
              <a:defRPr lang="en-US" sz="2000" dirty="0" smtClean="0"/>
            </a:lvl2pPr>
          </a:lstStyle>
          <a:p>
            <a:pPr marL="269875" lvl="0" indent="-269875">
              <a:lnSpc>
                <a:spcPct val="100000"/>
              </a:lnSpc>
            </a:pPr>
            <a:r>
              <a:rPr lang="en-US"/>
              <a:t>Click to edit Master text styles</a:t>
            </a:r>
          </a:p>
          <a:p>
            <a:pPr marL="269875" lvl="1" indent="-269875">
              <a:lnSpc>
                <a:spcPct val="100000"/>
              </a:lnSpc>
            </a:pPr>
            <a:r>
              <a:rPr lang="en-US"/>
              <a:t>Second level</a:t>
            </a:r>
          </a:p>
        </p:txBody>
      </p:sp>
      <p:sp>
        <p:nvSpPr>
          <p:cNvPr id="25" name="Text Placeholder 16"/>
          <p:cNvSpPr>
            <a:spLocks noGrp="1"/>
          </p:cNvSpPr>
          <p:nvPr>
            <p:ph type="body" sz="quarter" idx="30"/>
          </p:nvPr>
        </p:nvSpPr>
        <p:spPr>
          <a:xfrm>
            <a:off x="576915" y="2020599"/>
            <a:ext cx="8470181" cy="900000"/>
          </a:xfrm>
          <a:solidFill>
            <a:srgbClr val="069EDB">
              <a:alpha val="83137"/>
            </a:srgbClr>
          </a:solidFill>
        </p:spPr>
        <p:txBody>
          <a:bodyPr lIns="180000" tIns="108000" rIns="144000" anchor="ctr" anchorCtr="0">
            <a:noAutofit/>
          </a:bodyPr>
          <a:lstStyle>
            <a:lvl1pPr marL="447675" indent="-447675" algn="l">
              <a:lnSpc>
                <a:spcPct val="100000"/>
              </a:lnSpc>
              <a:spcBef>
                <a:spcPts val="0"/>
              </a:spcBef>
              <a:spcAft>
                <a:spcPts val="0"/>
              </a:spcAft>
              <a:buNone/>
              <a:defRPr lang="en-US" sz="2700" b="0" kern="1200" baseline="0" dirty="0" smtClean="0">
                <a:solidFill>
                  <a:schemeClr val="bg1"/>
                </a:solidFill>
                <a:latin typeface="Arial MT Std Light" panose="020B0302030403020204" pitchFamily="34" charset="0"/>
                <a:ea typeface="+mn-ea"/>
                <a:cs typeface="+mn-cs"/>
              </a:defRPr>
            </a:lvl1pPr>
            <a:lvl2pPr>
              <a:buNone/>
              <a:defRPr/>
            </a:lvl2pPr>
            <a:lvl3pPr>
              <a:buNone/>
              <a:defRPr/>
            </a:lvl3pPr>
            <a:lvl4pPr>
              <a:buNone/>
              <a:defRPr/>
            </a:lvl4pPr>
            <a:lvl5pPr>
              <a:buNone/>
              <a:defRPr/>
            </a:lvl5pPr>
          </a:lstStyle>
          <a:p>
            <a:pPr lvl="0"/>
            <a:r>
              <a:rPr lang="en-US" sz="2800">
                <a:solidFill>
                  <a:schemeClr val="bg1"/>
                </a:solidFill>
              </a:rPr>
              <a:t>Click to edit Master text styles</a:t>
            </a:r>
          </a:p>
        </p:txBody>
      </p:sp>
      <p:sp>
        <p:nvSpPr>
          <p:cNvPr id="27" name="Text Placeholder 16"/>
          <p:cNvSpPr>
            <a:spLocks noGrp="1"/>
          </p:cNvSpPr>
          <p:nvPr>
            <p:ph type="body" sz="quarter" idx="34"/>
          </p:nvPr>
        </p:nvSpPr>
        <p:spPr>
          <a:xfrm>
            <a:off x="9317945" y="2020599"/>
            <a:ext cx="8462897" cy="900000"/>
          </a:xfrm>
          <a:solidFill>
            <a:srgbClr val="069EDB">
              <a:alpha val="83137"/>
            </a:srgbClr>
          </a:solidFill>
        </p:spPr>
        <p:txBody>
          <a:bodyPr lIns="180000" tIns="108000" rIns="144000" anchor="ctr" anchorCtr="0">
            <a:noAutofit/>
          </a:bodyPr>
          <a:lstStyle>
            <a:lvl1pPr marL="0" indent="0" algn="l">
              <a:lnSpc>
                <a:spcPts val="2600"/>
              </a:lnSpc>
              <a:spcBef>
                <a:spcPts val="0"/>
              </a:spcBef>
              <a:buNone/>
              <a:defRPr lang="en-US" sz="2800" b="0" kern="1200" baseline="0" dirty="0" smtClean="0">
                <a:solidFill>
                  <a:schemeClr val="bg1"/>
                </a:solidFill>
                <a:latin typeface="Arial MT Std Light" panose="020B0302030403020204" pitchFamily="34" charset="0"/>
                <a:ea typeface="+mn-ea"/>
                <a:cs typeface="+mn-cs"/>
              </a:defRPr>
            </a:lvl1pPr>
            <a:lvl2pPr>
              <a:buNone/>
              <a:defRPr/>
            </a:lvl2pPr>
            <a:lvl3pPr>
              <a:buNone/>
              <a:defRPr/>
            </a:lvl3pPr>
            <a:lvl4pPr>
              <a:buNone/>
              <a:defRPr/>
            </a:lvl4pPr>
            <a:lvl5pPr>
              <a:buNone/>
              <a:defRPr/>
            </a:lvl5pPr>
          </a:lstStyle>
          <a:p>
            <a:pPr marL="447963" lvl="0" indent="-447963" algn="l" defTabSz="1414476" rtl="0" eaLnBrk="0" fontAlgn="base" hangingPunct="0">
              <a:lnSpc>
                <a:spcPct val="100000"/>
              </a:lnSpc>
              <a:spcBef>
                <a:spcPts val="0"/>
              </a:spcBef>
              <a:spcAft>
                <a:spcPts val="0"/>
              </a:spcAft>
              <a:buClr>
                <a:srgbClr val="009EDB"/>
              </a:buClr>
              <a:buSzPct val="100000"/>
              <a:buFont typeface="Arial" panose="020B0604020202020204" pitchFamily="34" charset="0"/>
              <a:buNone/>
            </a:pPr>
            <a:r>
              <a:rPr lang="en-US" sz="2800">
                <a:solidFill>
                  <a:schemeClr val="bg1"/>
                </a:solidFill>
              </a:rPr>
              <a:t>Click to edit Master text styles</a:t>
            </a:r>
          </a:p>
        </p:txBody>
      </p:sp>
      <p:sp>
        <p:nvSpPr>
          <p:cNvPr id="29" name="Text Placeholder 16"/>
          <p:cNvSpPr>
            <a:spLocks noGrp="1"/>
          </p:cNvSpPr>
          <p:nvPr>
            <p:ph type="body" sz="quarter" idx="64"/>
          </p:nvPr>
        </p:nvSpPr>
        <p:spPr>
          <a:xfrm>
            <a:off x="576915" y="5924522"/>
            <a:ext cx="8470800" cy="900000"/>
          </a:xfrm>
          <a:solidFill>
            <a:srgbClr val="069EDB">
              <a:alpha val="83137"/>
            </a:srgbClr>
          </a:solidFill>
        </p:spPr>
        <p:txBody>
          <a:bodyPr lIns="180000" tIns="108000" rIns="144000" anchor="ctr" anchorCtr="0">
            <a:noAutofit/>
          </a:bodyPr>
          <a:lstStyle>
            <a:lvl1pPr marL="0" indent="0" algn="l">
              <a:lnSpc>
                <a:spcPct val="100000"/>
              </a:lnSpc>
              <a:spcBef>
                <a:spcPts val="0"/>
              </a:spcBef>
              <a:spcAft>
                <a:spcPts val="0"/>
              </a:spcAft>
              <a:buNone/>
              <a:defRPr lang="en-US" sz="2800" b="0" kern="1200" baseline="0" dirty="0" smtClean="0">
                <a:solidFill>
                  <a:schemeClr val="bg1"/>
                </a:solidFill>
                <a:latin typeface="Arial MT Std Light" panose="020B0302030403020204" pitchFamily="34" charset="0"/>
                <a:ea typeface="+mn-ea"/>
                <a:cs typeface="+mn-cs"/>
              </a:defRPr>
            </a:lvl1pPr>
            <a:lvl2pPr>
              <a:buNone/>
              <a:defRPr/>
            </a:lvl2pPr>
            <a:lvl3pPr>
              <a:buNone/>
              <a:defRPr/>
            </a:lvl3pPr>
            <a:lvl4pPr>
              <a:buNone/>
              <a:defRPr/>
            </a:lvl4pPr>
            <a:lvl5pPr>
              <a:buNone/>
              <a:defRPr/>
            </a:lvl5pPr>
          </a:lstStyle>
          <a:p>
            <a:pPr marL="447963" lvl="0" indent="-447963" algn="l" defTabSz="1414476" rtl="0" eaLnBrk="0" fontAlgn="base" hangingPunct="0">
              <a:lnSpc>
                <a:spcPct val="100000"/>
              </a:lnSpc>
              <a:spcBef>
                <a:spcPts val="0"/>
              </a:spcBef>
              <a:spcAft>
                <a:spcPts val="0"/>
              </a:spcAft>
              <a:buClr>
                <a:srgbClr val="009EDB"/>
              </a:buClr>
              <a:buSzPct val="100000"/>
              <a:buFont typeface="Arial" panose="020B0604020202020204" pitchFamily="34" charset="0"/>
              <a:buNone/>
            </a:pPr>
            <a:r>
              <a:rPr lang="en-US" sz="2800">
                <a:solidFill>
                  <a:schemeClr val="bg1"/>
                </a:solidFill>
              </a:rPr>
              <a:t>Click to edit Master text styles</a:t>
            </a:r>
          </a:p>
        </p:txBody>
      </p:sp>
      <p:sp>
        <p:nvSpPr>
          <p:cNvPr id="31" name="Text Placeholder 16"/>
          <p:cNvSpPr>
            <a:spLocks noGrp="1"/>
          </p:cNvSpPr>
          <p:nvPr>
            <p:ph type="body" sz="quarter" idx="66"/>
          </p:nvPr>
        </p:nvSpPr>
        <p:spPr>
          <a:xfrm>
            <a:off x="9317945" y="5924522"/>
            <a:ext cx="8470800" cy="900000"/>
          </a:xfrm>
          <a:solidFill>
            <a:srgbClr val="069EDB">
              <a:alpha val="83137"/>
            </a:srgbClr>
          </a:solidFill>
        </p:spPr>
        <p:txBody>
          <a:bodyPr lIns="180000" tIns="108000" rIns="144000" anchor="ctr" anchorCtr="0">
            <a:noAutofit/>
          </a:bodyPr>
          <a:lstStyle>
            <a:lvl1pPr marL="0" indent="0" algn="l">
              <a:lnSpc>
                <a:spcPts val="2600"/>
              </a:lnSpc>
              <a:spcBef>
                <a:spcPts val="0"/>
              </a:spcBef>
              <a:buNone/>
              <a:defRPr lang="en-US" sz="2800" b="0" kern="1200" baseline="0" dirty="0" smtClean="0">
                <a:solidFill>
                  <a:schemeClr val="bg1"/>
                </a:solidFill>
                <a:latin typeface="Arial MT Std Light" panose="020B0302030403020204" pitchFamily="34" charset="0"/>
                <a:ea typeface="+mn-ea"/>
                <a:cs typeface="+mn-cs"/>
              </a:defRPr>
            </a:lvl1pPr>
            <a:lvl2pPr>
              <a:buNone/>
              <a:defRPr/>
            </a:lvl2pPr>
            <a:lvl3pPr>
              <a:buNone/>
              <a:defRPr/>
            </a:lvl3pPr>
            <a:lvl4pPr>
              <a:buNone/>
              <a:defRPr/>
            </a:lvl4pPr>
            <a:lvl5pPr>
              <a:buNone/>
              <a:defRPr/>
            </a:lvl5pPr>
          </a:lstStyle>
          <a:p>
            <a:pPr marL="447963" lvl="0" indent="-447963" algn="l" defTabSz="1414476" rtl="0" eaLnBrk="0" fontAlgn="base" hangingPunct="0">
              <a:lnSpc>
                <a:spcPct val="100000"/>
              </a:lnSpc>
              <a:spcBef>
                <a:spcPts val="0"/>
              </a:spcBef>
              <a:spcAft>
                <a:spcPts val="0"/>
              </a:spcAft>
              <a:buClr>
                <a:srgbClr val="009EDB"/>
              </a:buClr>
              <a:buSzPct val="100000"/>
              <a:buFont typeface="Arial" panose="020B0604020202020204" pitchFamily="34" charset="0"/>
              <a:buNone/>
            </a:pPr>
            <a:r>
              <a:rPr lang="en-US" sz="2800">
                <a:solidFill>
                  <a:schemeClr val="bg1"/>
                </a:solidFill>
              </a:rPr>
              <a:t>Click to edit Master text styles</a:t>
            </a:r>
          </a:p>
        </p:txBody>
      </p:sp>
    </p:spTree>
    <p:extLst>
      <p:ext uri="{BB962C8B-B14F-4D97-AF65-F5344CB8AC3E}">
        <p14:creationId xmlns:p14="http://schemas.microsoft.com/office/powerpoint/2010/main" val="622760172"/>
      </p:ext>
    </p:extLst>
  </p:cSld>
  <p:clrMapOvr>
    <a:masterClrMapping/>
  </p:clrMapOvr>
  <p:transition spd="slow">
    <p:cover/>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_Four Horizontal Boxes">
    <p:spTree>
      <p:nvGrpSpPr>
        <p:cNvPr id="1" name=""/>
        <p:cNvGrpSpPr/>
        <p:nvPr/>
      </p:nvGrpSpPr>
      <p:grpSpPr>
        <a:xfrm>
          <a:off x="0" y="0"/>
          <a:ext cx="0" cy="0"/>
          <a:chOff x="0" y="0"/>
          <a:chExt cx="0" cy="0"/>
        </a:xfrm>
      </p:grpSpPr>
      <p:sp>
        <p:nvSpPr>
          <p:cNvPr id="39" name="Content Placeholder 2"/>
          <p:cNvSpPr>
            <a:spLocks noGrp="1"/>
          </p:cNvSpPr>
          <p:nvPr>
            <p:ph sz="quarter" idx="63"/>
          </p:nvPr>
        </p:nvSpPr>
        <p:spPr>
          <a:xfrm>
            <a:off x="1331913" y="1690976"/>
            <a:ext cx="16959262" cy="2551242"/>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176000" tIns="144000" rIns="108000" bIns="81610" numCol="1" anchor="t" anchorCtr="0" compatLnSpc="1">
            <a:prstTxWarp prst="textNoShape">
              <a:avLst/>
            </a:prstTxWarp>
          </a:bodyPr>
          <a:lstStyle>
            <a:lvl1pPr marL="355600" indent="-269875" rtl="0">
              <a:lnSpc>
                <a:spcPts val="2700"/>
              </a:lnSpc>
              <a:defRPr lang="en-US" sz="2600" kern="1200" baseline="0" dirty="0" smtClean="0">
                <a:solidFill>
                  <a:schemeClr val="tx2"/>
                </a:solidFill>
                <a:latin typeface="Arial" panose="020B0604020202020204" pitchFamily="34" charset="0"/>
                <a:ea typeface="+mn-ea"/>
                <a:cs typeface="Arial" panose="020B0604020202020204" pitchFamily="34" charset="0"/>
              </a:defRPr>
            </a:lvl1pPr>
            <a:lvl2pPr marL="622300" indent="-279400" defTabSz="723900" rtl="0">
              <a:lnSpc>
                <a:spcPts val="2400"/>
              </a:lnSpc>
              <a:spcAft>
                <a:spcPts val="0"/>
              </a:spcAft>
              <a:defRPr lang="en-US" sz="2400" dirty="0" smtClean="0"/>
            </a:lvl2pPr>
          </a:lstStyle>
          <a:p>
            <a:pPr marL="269875" lvl="0" indent="-269875">
              <a:lnSpc>
                <a:spcPct val="100000"/>
              </a:lnSpc>
            </a:pPr>
            <a:r>
              <a:rPr lang="en-US"/>
              <a:t>Click to edit Master text styles</a:t>
            </a:r>
          </a:p>
          <a:p>
            <a:pPr marL="269875" lvl="1" indent="-269875">
              <a:lnSpc>
                <a:spcPct val="100000"/>
              </a:lnSpc>
            </a:pPr>
            <a:r>
              <a:rPr lang="en-US"/>
              <a:t>Second level</a:t>
            </a:r>
          </a:p>
        </p:txBody>
      </p:sp>
      <p:sp>
        <p:nvSpPr>
          <p:cNvPr id="41" name="Content Placeholder 2"/>
          <p:cNvSpPr>
            <a:spLocks noGrp="1"/>
          </p:cNvSpPr>
          <p:nvPr>
            <p:ph sz="quarter" idx="64"/>
          </p:nvPr>
        </p:nvSpPr>
        <p:spPr>
          <a:xfrm>
            <a:off x="1331913" y="4374215"/>
            <a:ext cx="16959262" cy="2551242"/>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176000" tIns="144000" rIns="108000" bIns="81610" numCol="1" anchor="t" anchorCtr="0" compatLnSpc="1">
            <a:prstTxWarp prst="textNoShape">
              <a:avLst/>
            </a:prstTxWarp>
          </a:bodyPr>
          <a:lstStyle>
            <a:lvl1pPr marL="355600" indent="-269875" rtl="0">
              <a:lnSpc>
                <a:spcPts val="2700"/>
              </a:lnSpc>
              <a:defRPr lang="en-US" sz="2600" kern="1200" baseline="0" dirty="0" smtClean="0">
                <a:solidFill>
                  <a:schemeClr val="tx2"/>
                </a:solidFill>
                <a:latin typeface="Arial" panose="020B0604020202020204" pitchFamily="34" charset="0"/>
                <a:ea typeface="+mn-ea"/>
                <a:cs typeface="Arial" panose="020B0604020202020204" pitchFamily="34" charset="0"/>
              </a:defRPr>
            </a:lvl1pPr>
            <a:lvl2pPr marL="622300" indent="-279400" defTabSz="723900" rtl="0">
              <a:lnSpc>
                <a:spcPts val="2400"/>
              </a:lnSpc>
              <a:spcAft>
                <a:spcPts val="0"/>
              </a:spcAft>
              <a:defRPr lang="en-US" sz="2400" dirty="0" smtClean="0"/>
            </a:lvl2pPr>
          </a:lstStyle>
          <a:p>
            <a:pPr marL="269875" lvl="0" indent="-269875">
              <a:lnSpc>
                <a:spcPct val="100000"/>
              </a:lnSpc>
            </a:pPr>
            <a:r>
              <a:rPr lang="en-US"/>
              <a:t>Click to edit Master text styles</a:t>
            </a:r>
          </a:p>
          <a:p>
            <a:pPr marL="269875" lvl="1" indent="-269875">
              <a:lnSpc>
                <a:spcPct val="100000"/>
              </a:lnSpc>
            </a:pPr>
            <a:r>
              <a:rPr lang="en-US"/>
              <a:t>Second level</a:t>
            </a:r>
          </a:p>
        </p:txBody>
      </p:sp>
      <p:sp>
        <p:nvSpPr>
          <p:cNvPr id="42" name="Content Placeholder 2"/>
          <p:cNvSpPr>
            <a:spLocks noGrp="1"/>
          </p:cNvSpPr>
          <p:nvPr>
            <p:ph sz="quarter" idx="65"/>
          </p:nvPr>
        </p:nvSpPr>
        <p:spPr>
          <a:xfrm>
            <a:off x="1331913" y="7057454"/>
            <a:ext cx="16959262" cy="2551242"/>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176000" tIns="144000" rIns="108000" bIns="81610" numCol="1" anchor="t" anchorCtr="0" compatLnSpc="1">
            <a:prstTxWarp prst="textNoShape">
              <a:avLst/>
            </a:prstTxWarp>
          </a:bodyPr>
          <a:lstStyle>
            <a:lvl1pPr marL="355600" indent="-269875" rtl="0">
              <a:lnSpc>
                <a:spcPts val="2700"/>
              </a:lnSpc>
              <a:defRPr lang="en-US" sz="2600" kern="1200" baseline="0" dirty="0" smtClean="0">
                <a:solidFill>
                  <a:schemeClr val="tx2"/>
                </a:solidFill>
                <a:latin typeface="Arial" panose="020B0604020202020204" pitchFamily="34" charset="0"/>
                <a:ea typeface="+mn-ea"/>
                <a:cs typeface="Arial" panose="020B0604020202020204" pitchFamily="34" charset="0"/>
              </a:defRPr>
            </a:lvl1pPr>
            <a:lvl2pPr marL="622300" indent="-279400" defTabSz="723900" rtl="0">
              <a:lnSpc>
                <a:spcPts val="2400"/>
              </a:lnSpc>
              <a:spcAft>
                <a:spcPts val="0"/>
              </a:spcAft>
              <a:defRPr lang="en-US" sz="2400" dirty="0" smtClean="0"/>
            </a:lvl2pPr>
          </a:lstStyle>
          <a:p>
            <a:pPr marL="269875" lvl="0" indent="-269875">
              <a:lnSpc>
                <a:spcPct val="100000"/>
              </a:lnSpc>
            </a:pPr>
            <a:r>
              <a:rPr lang="en-US"/>
              <a:t>Click to edit Master text styles</a:t>
            </a:r>
          </a:p>
          <a:p>
            <a:pPr marL="269875" lvl="1" indent="-269875">
              <a:lnSpc>
                <a:spcPct val="100000"/>
              </a:lnSpc>
            </a:pPr>
            <a:r>
              <a:rPr lang="en-US"/>
              <a:t>Second level</a:t>
            </a:r>
          </a:p>
        </p:txBody>
      </p:sp>
      <p:sp>
        <p:nvSpPr>
          <p:cNvPr id="4" name="Slide Number Placeholder 3"/>
          <p:cNvSpPr>
            <a:spLocks noGrp="1"/>
          </p:cNvSpPr>
          <p:nvPr>
            <p:ph type="sldNum" sz="quarter" idx="11"/>
          </p:nvPr>
        </p:nvSpPr>
        <p:spPr/>
        <p:txBody>
          <a:bodyPr/>
          <a:lstStyle/>
          <a:p>
            <a:fld id="{DC249072-B339-4A41-BCF8-F7BA72F4F52C}" type="slidenum">
              <a:rPr lang="en-GB" smtClean="0"/>
              <a:pPr/>
              <a:t>‹#›</a:t>
            </a:fld>
            <a:endParaRPr lang="en-GB"/>
          </a:p>
        </p:txBody>
      </p:sp>
      <p:sp>
        <p:nvSpPr>
          <p:cNvPr id="5" name="Title 4"/>
          <p:cNvSpPr>
            <a:spLocks noGrp="1"/>
          </p:cNvSpPr>
          <p:nvPr>
            <p:ph type="title" hasCustomPrompt="1"/>
          </p:nvPr>
        </p:nvSpPr>
        <p:spPr/>
        <p:txBody>
          <a:bodyPr/>
          <a:lstStyle>
            <a:lvl1pPr>
              <a:defRPr/>
            </a:lvl1pPr>
          </a:lstStyle>
          <a:p>
            <a:r>
              <a:rPr lang="en-US"/>
              <a:t>Click to edit master title style</a:t>
            </a:r>
          </a:p>
        </p:txBody>
      </p:sp>
      <p:sp>
        <p:nvSpPr>
          <p:cNvPr id="13" name="Text Placeholder 18"/>
          <p:cNvSpPr>
            <a:spLocks noGrp="1"/>
          </p:cNvSpPr>
          <p:nvPr>
            <p:ph type="body" sz="quarter" idx="13" hasCustomPrompt="1"/>
          </p:nvPr>
        </p:nvSpPr>
        <p:spPr>
          <a:xfrm>
            <a:off x="0" y="1998018"/>
            <a:ext cx="5171607" cy="1848182"/>
          </a:xfrm>
          <a:solidFill>
            <a:schemeClr val="accent1">
              <a:alpha val="78039"/>
            </a:schemeClr>
          </a:solidFill>
          <a:ln>
            <a:noFill/>
          </a:ln>
        </p:spPr>
        <p:txBody>
          <a:bodyPr vert="horz" wrap="square" lIns="288000" tIns="81610" rIns="180000" bIns="81610" numCol="1" anchor="ctr" anchorCtr="0" compatLnSpc="1">
            <a:prstTxWarp prst="textNoShape">
              <a:avLst/>
            </a:prstTxWarp>
          </a:bodyPr>
          <a:lstStyle>
            <a:lvl1pPr marL="1079500" indent="-576263">
              <a:lnSpc>
                <a:spcPts val="3200"/>
              </a:lnSpc>
              <a:spcBef>
                <a:spcPts val="600"/>
              </a:spcBef>
              <a:buFontTx/>
              <a:buNone/>
              <a:defRPr lang="en-US" sz="3200" b="0" kern="1200" spc="0" baseline="0" dirty="0" smtClean="0">
                <a:solidFill>
                  <a:schemeClr val="bg1"/>
                </a:solidFill>
                <a:latin typeface="Arial" panose="020B0604020202020204" pitchFamily="34" charset="0"/>
                <a:ea typeface="+mn-ea"/>
                <a:cs typeface="Arial" pitchFamily="34" charset="0"/>
              </a:defRPr>
            </a:lvl1pPr>
            <a:lvl2pPr marL="961135" marR="0" indent="-481982" algn="l" defTabSz="914400" rtl="0" eaLnBrk="0" fontAlgn="base" latinLnBrk="0" hangingPunct="0">
              <a:lnSpc>
                <a:spcPct val="100000"/>
              </a:lnSpc>
              <a:spcBef>
                <a:spcPts val="1072"/>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marL="504000" lvl="0" indent="0" algn="l" defTabSz="1414476" rtl="0" eaLnBrk="0" fontAlgn="base" hangingPunct="0">
              <a:lnSpc>
                <a:spcPts val="3200"/>
              </a:lnSpc>
              <a:spcBef>
                <a:spcPts val="600"/>
              </a:spcBef>
              <a:spcAft>
                <a:spcPct val="0"/>
              </a:spcAft>
              <a:buClr>
                <a:srgbClr val="009EDB"/>
              </a:buClr>
              <a:buSzPct val="100000"/>
              <a:buFontTx/>
              <a:buNone/>
            </a:pPr>
            <a:r>
              <a:rPr lang="en-US"/>
              <a:t>Level 1 Header</a:t>
            </a:r>
          </a:p>
        </p:txBody>
      </p:sp>
      <p:sp>
        <p:nvSpPr>
          <p:cNvPr id="35" name="Text Placeholder 18"/>
          <p:cNvSpPr>
            <a:spLocks noGrp="1"/>
          </p:cNvSpPr>
          <p:nvPr>
            <p:ph type="body" sz="quarter" idx="60" hasCustomPrompt="1"/>
          </p:nvPr>
        </p:nvSpPr>
        <p:spPr>
          <a:xfrm>
            <a:off x="0" y="4711238"/>
            <a:ext cx="5171607" cy="1848182"/>
          </a:xfrm>
          <a:solidFill>
            <a:schemeClr val="accent1">
              <a:alpha val="78039"/>
            </a:schemeClr>
          </a:solidFill>
          <a:ln>
            <a:noFill/>
          </a:ln>
        </p:spPr>
        <p:txBody>
          <a:bodyPr vert="horz" wrap="square" lIns="288000" tIns="81610" rIns="180000" bIns="81610" numCol="1" anchor="ctr" anchorCtr="0" compatLnSpc="1">
            <a:prstTxWarp prst="textNoShape">
              <a:avLst/>
            </a:prstTxWarp>
          </a:bodyPr>
          <a:lstStyle>
            <a:lvl1pPr marL="1079500" indent="-576263">
              <a:lnSpc>
                <a:spcPts val="3200"/>
              </a:lnSpc>
              <a:spcBef>
                <a:spcPts val="600"/>
              </a:spcBef>
              <a:buFontTx/>
              <a:buNone/>
              <a:defRPr lang="en-US" sz="3200" b="0" kern="1200" spc="0" baseline="0" dirty="0" smtClean="0">
                <a:solidFill>
                  <a:schemeClr val="bg1"/>
                </a:solidFill>
                <a:latin typeface="Arial" panose="020B0604020202020204" pitchFamily="34" charset="0"/>
                <a:ea typeface="+mn-ea"/>
                <a:cs typeface="Arial" pitchFamily="34" charset="0"/>
              </a:defRPr>
            </a:lvl1pPr>
            <a:lvl2pPr marL="961135" marR="0" indent="-481982" algn="l" defTabSz="914400" rtl="0" eaLnBrk="0" fontAlgn="base" latinLnBrk="0" hangingPunct="0">
              <a:lnSpc>
                <a:spcPct val="100000"/>
              </a:lnSpc>
              <a:spcBef>
                <a:spcPts val="1072"/>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marL="504000" lvl="0" indent="0" algn="l" defTabSz="1414476" rtl="0" eaLnBrk="0" fontAlgn="base" hangingPunct="0">
              <a:lnSpc>
                <a:spcPts val="3200"/>
              </a:lnSpc>
              <a:spcBef>
                <a:spcPts val="600"/>
              </a:spcBef>
              <a:spcAft>
                <a:spcPct val="0"/>
              </a:spcAft>
              <a:buClr>
                <a:srgbClr val="009EDB"/>
              </a:buClr>
              <a:buSzPct val="100000"/>
              <a:buFontTx/>
              <a:buNone/>
            </a:pPr>
            <a:r>
              <a:rPr lang="en-US"/>
              <a:t>Level 1 Header</a:t>
            </a:r>
          </a:p>
        </p:txBody>
      </p:sp>
      <p:sp>
        <p:nvSpPr>
          <p:cNvPr id="37" name="Text Placeholder 18"/>
          <p:cNvSpPr>
            <a:spLocks noGrp="1"/>
          </p:cNvSpPr>
          <p:nvPr>
            <p:ph type="body" sz="quarter" idx="62" hasCustomPrompt="1"/>
          </p:nvPr>
        </p:nvSpPr>
        <p:spPr>
          <a:xfrm>
            <a:off x="0" y="7424457"/>
            <a:ext cx="5171607" cy="1848182"/>
          </a:xfrm>
          <a:solidFill>
            <a:schemeClr val="accent1">
              <a:alpha val="78039"/>
            </a:schemeClr>
          </a:solidFill>
          <a:ln>
            <a:noFill/>
          </a:ln>
        </p:spPr>
        <p:txBody>
          <a:bodyPr vert="horz" wrap="square" lIns="288000" tIns="81610" rIns="180000" bIns="81610" numCol="1" anchor="ctr" anchorCtr="0" compatLnSpc="1">
            <a:prstTxWarp prst="textNoShape">
              <a:avLst/>
            </a:prstTxWarp>
          </a:bodyPr>
          <a:lstStyle>
            <a:lvl1pPr marL="1079500" indent="-576263">
              <a:lnSpc>
                <a:spcPts val="3200"/>
              </a:lnSpc>
              <a:spcBef>
                <a:spcPts val="600"/>
              </a:spcBef>
              <a:buFontTx/>
              <a:buNone/>
              <a:defRPr lang="en-US" sz="3200" b="0" kern="1200" spc="0" baseline="0" dirty="0" smtClean="0">
                <a:solidFill>
                  <a:schemeClr val="bg1"/>
                </a:solidFill>
                <a:latin typeface="Arial" panose="020B0604020202020204" pitchFamily="34" charset="0"/>
                <a:ea typeface="+mn-ea"/>
                <a:cs typeface="Arial" pitchFamily="34" charset="0"/>
              </a:defRPr>
            </a:lvl1pPr>
            <a:lvl2pPr marL="961135" marR="0" indent="-481982" algn="l" defTabSz="914400" rtl="0" eaLnBrk="0" fontAlgn="base" latinLnBrk="0" hangingPunct="0">
              <a:lnSpc>
                <a:spcPct val="100000"/>
              </a:lnSpc>
              <a:spcBef>
                <a:spcPts val="1072"/>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marL="504000" lvl="0" indent="0" algn="l" defTabSz="1414476" rtl="0" eaLnBrk="0" fontAlgn="base" hangingPunct="0">
              <a:lnSpc>
                <a:spcPts val="3200"/>
              </a:lnSpc>
              <a:spcBef>
                <a:spcPts val="600"/>
              </a:spcBef>
              <a:spcAft>
                <a:spcPct val="0"/>
              </a:spcAft>
              <a:buClr>
                <a:srgbClr val="009EDB"/>
              </a:buClr>
              <a:buSzPct val="100000"/>
              <a:buFontTx/>
              <a:buNone/>
            </a:pPr>
            <a:r>
              <a:rPr lang="en-US"/>
              <a:t>Level 1 Header</a:t>
            </a:r>
          </a:p>
        </p:txBody>
      </p:sp>
    </p:spTree>
    <p:extLst>
      <p:ext uri="{BB962C8B-B14F-4D97-AF65-F5344CB8AC3E}">
        <p14:creationId xmlns:p14="http://schemas.microsoft.com/office/powerpoint/2010/main" val="2749823068"/>
      </p:ext>
    </p:extLst>
  </p:cSld>
  <p:clrMapOvr>
    <a:masterClrMapping/>
  </p:clrMapOvr>
  <p:transition spd="slow">
    <p:cover/>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Four Horizontal Boxes">
    <p:spTree>
      <p:nvGrpSpPr>
        <p:cNvPr id="1" name=""/>
        <p:cNvGrpSpPr/>
        <p:nvPr/>
      </p:nvGrpSpPr>
      <p:grpSpPr>
        <a:xfrm>
          <a:off x="0" y="0"/>
          <a:ext cx="0" cy="0"/>
          <a:chOff x="0" y="0"/>
          <a:chExt cx="0" cy="0"/>
        </a:xfrm>
      </p:grpSpPr>
      <p:sp>
        <p:nvSpPr>
          <p:cNvPr id="15" name="Content Placeholder 2"/>
          <p:cNvSpPr>
            <a:spLocks noGrp="1"/>
          </p:cNvSpPr>
          <p:nvPr>
            <p:ph sz="quarter" idx="63"/>
          </p:nvPr>
        </p:nvSpPr>
        <p:spPr>
          <a:xfrm>
            <a:off x="1331913" y="1852966"/>
            <a:ext cx="16959262" cy="1804634"/>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176000" tIns="144000" rIns="108000" bIns="81610" numCol="1" anchor="ctr" anchorCtr="0" compatLnSpc="1">
            <a:prstTxWarp prst="textNoShape">
              <a:avLst/>
            </a:prstTxWarp>
            <a:normAutofit/>
          </a:bodyPr>
          <a:lstStyle>
            <a:lvl1pPr marL="457200" indent="-457200" rtl="0">
              <a:lnSpc>
                <a:spcPts val="2800"/>
              </a:lnSpc>
              <a:spcAft>
                <a:spcPts val="0"/>
              </a:spcAft>
              <a:defRPr lang="en-US" sz="2800" kern="1200" baseline="0" dirty="0" smtClean="0">
                <a:solidFill>
                  <a:schemeClr val="tx2"/>
                </a:solidFill>
                <a:latin typeface="Arial" panose="020B0604020202020204" pitchFamily="34" charset="0"/>
                <a:ea typeface="+mn-ea"/>
                <a:cs typeface="Arial" panose="020B0604020202020204" pitchFamily="34" charset="0"/>
              </a:defRPr>
            </a:lvl1pPr>
            <a:lvl2pPr marL="622300" indent="-279400" defTabSz="723900" rtl="0">
              <a:spcAft>
                <a:spcPts val="0"/>
              </a:spcAft>
              <a:defRPr lang="en-US" sz="2400" dirty="0" smtClean="0"/>
            </a:lvl2pPr>
          </a:lstStyle>
          <a:p>
            <a:pPr marL="269875" lvl="0" indent="-269875" algn="l" defTabSz="1414476" rtl="0" eaLnBrk="0" fontAlgn="base" hangingPunct="0">
              <a:lnSpc>
                <a:spcPct val="100000"/>
              </a:lnSpc>
              <a:spcBef>
                <a:spcPts val="600"/>
              </a:spcBef>
              <a:spcAft>
                <a:spcPts val="0"/>
              </a:spcAft>
              <a:buClr>
                <a:srgbClr val="009EDB"/>
              </a:buClr>
              <a:buSzPct val="100000"/>
              <a:buFont typeface="Arial" panose="020B0604020202020204" pitchFamily="34" charset="0"/>
              <a:buChar char="•"/>
            </a:pPr>
            <a:r>
              <a:rPr lang="en-US"/>
              <a:t>Click to edit Master text styles</a:t>
            </a:r>
          </a:p>
        </p:txBody>
      </p:sp>
      <p:sp>
        <p:nvSpPr>
          <p:cNvPr id="4" name="Slide Number Placeholder 3"/>
          <p:cNvSpPr>
            <a:spLocks noGrp="1"/>
          </p:cNvSpPr>
          <p:nvPr>
            <p:ph type="sldNum" sz="quarter" idx="11"/>
          </p:nvPr>
        </p:nvSpPr>
        <p:spPr/>
        <p:txBody>
          <a:bodyPr/>
          <a:lstStyle/>
          <a:p>
            <a:fld id="{DC249072-B339-4A41-BCF8-F7BA72F4F52C}" type="slidenum">
              <a:rPr lang="en-GB" smtClean="0"/>
              <a:pPr/>
              <a:t>‹#›</a:t>
            </a:fld>
            <a:endParaRPr lang="en-GB"/>
          </a:p>
        </p:txBody>
      </p:sp>
      <p:sp>
        <p:nvSpPr>
          <p:cNvPr id="5" name="Title 4"/>
          <p:cNvSpPr>
            <a:spLocks noGrp="1"/>
          </p:cNvSpPr>
          <p:nvPr>
            <p:ph type="title"/>
          </p:nvPr>
        </p:nvSpPr>
        <p:spPr/>
        <p:txBody>
          <a:bodyPr/>
          <a:lstStyle/>
          <a:p>
            <a:r>
              <a:rPr lang="en-US"/>
              <a:t>Click to edit Master title style</a:t>
            </a:r>
          </a:p>
        </p:txBody>
      </p:sp>
      <p:sp>
        <p:nvSpPr>
          <p:cNvPr id="23" name="Text Placeholder 18"/>
          <p:cNvSpPr>
            <a:spLocks noGrp="1"/>
          </p:cNvSpPr>
          <p:nvPr>
            <p:ph type="body" sz="quarter" idx="13" hasCustomPrompt="1"/>
          </p:nvPr>
        </p:nvSpPr>
        <p:spPr>
          <a:xfrm>
            <a:off x="-1" y="2133623"/>
            <a:ext cx="5171607" cy="1251236"/>
          </a:xfrm>
          <a:solidFill>
            <a:srgbClr val="069EDB">
              <a:alpha val="78039"/>
            </a:srgbClr>
          </a:solidFill>
          <a:ln>
            <a:noFill/>
          </a:ln>
        </p:spPr>
        <p:txBody>
          <a:bodyPr vert="horz" wrap="square" lIns="288000" tIns="81610" rIns="108000" bIns="81610" numCol="1" anchor="ctr" anchorCtr="0" compatLnSpc="1">
            <a:prstTxWarp prst="textNoShape">
              <a:avLst/>
            </a:prstTxWarp>
          </a:bodyPr>
          <a:lstStyle>
            <a:lvl1pPr marL="503238" indent="127000">
              <a:lnSpc>
                <a:spcPts val="3200"/>
              </a:lnSpc>
              <a:spcBef>
                <a:spcPts val="0"/>
              </a:spcBef>
              <a:buFontTx/>
              <a:buNone/>
              <a:tabLst>
                <a:tab pos="630238" algn="l"/>
              </a:tabLst>
              <a:defRPr lang="en-US" sz="3200" b="0" kern="1200" spc="0" baseline="0" dirty="0" smtClean="0">
                <a:solidFill>
                  <a:schemeClr val="bg1"/>
                </a:solidFill>
                <a:latin typeface="Arial" panose="020B0604020202020204" pitchFamily="34" charset="0"/>
                <a:ea typeface="+mn-ea"/>
                <a:cs typeface="Arial" pitchFamily="34" charset="0"/>
              </a:defRPr>
            </a:lvl1pPr>
            <a:lvl2pPr marL="961135" marR="0" indent="-481982" algn="l" defTabSz="914400" rtl="0" eaLnBrk="0" fontAlgn="base" latinLnBrk="0" hangingPunct="0">
              <a:lnSpc>
                <a:spcPct val="100000"/>
              </a:lnSpc>
              <a:spcBef>
                <a:spcPts val="1072"/>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marL="504000" lvl="0" indent="0" algn="l" defTabSz="1414476" rtl="0" eaLnBrk="0" fontAlgn="base" hangingPunct="0">
              <a:lnSpc>
                <a:spcPts val="3200"/>
              </a:lnSpc>
              <a:spcBef>
                <a:spcPts val="600"/>
              </a:spcBef>
              <a:spcAft>
                <a:spcPct val="0"/>
              </a:spcAft>
              <a:buClr>
                <a:srgbClr val="009EDB"/>
              </a:buClr>
              <a:buSzPct val="100000"/>
              <a:buFontTx/>
              <a:buNone/>
            </a:pPr>
            <a:r>
              <a:rPr lang="en-US"/>
              <a:t>Level 1 Header</a:t>
            </a:r>
          </a:p>
        </p:txBody>
      </p:sp>
      <p:sp>
        <p:nvSpPr>
          <p:cNvPr id="26" name="Content Placeholder 2"/>
          <p:cNvSpPr>
            <a:spLocks noGrp="1"/>
          </p:cNvSpPr>
          <p:nvPr>
            <p:ph sz="quarter" idx="64"/>
          </p:nvPr>
        </p:nvSpPr>
        <p:spPr>
          <a:xfrm>
            <a:off x="1331913" y="3786697"/>
            <a:ext cx="16959262" cy="1804634"/>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176000" tIns="144000" rIns="108000" bIns="81610" numCol="1" anchor="ctr" anchorCtr="0" compatLnSpc="1">
            <a:prstTxWarp prst="textNoShape">
              <a:avLst/>
            </a:prstTxWarp>
            <a:normAutofit/>
          </a:bodyPr>
          <a:lstStyle>
            <a:lvl1pPr marL="457200" indent="-457200" rtl="0">
              <a:lnSpc>
                <a:spcPts val="2800"/>
              </a:lnSpc>
              <a:spcAft>
                <a:spcPts val="0"/>
              </a:spcAft>
              <a:defRPr lang="en-US" sz="2800" kern="1200" baseline="0" dirty="0" smtClean="0">
                <a:solidFill>
                  <a:schemeClr val="tx2"/>
                </a:solidFill>
                <a:latin typeface="Arial" panose="020B0604020202020204" pitchFamily="34" charset="0"/>
                <a:ea typeface="+mn-ea"/>
                <a:cs typeface="Arial" panose="020B0604020202020204" pitchFamily="34" charset="0"/>
              </a:defRPr>
            </a:lvl1pPr>
            <a:lvl2pPr marL="622300" indent="-279400" defTabSz="723900" rtl="0">
              <a:spcAft>
                <a:spcPts val="0"/>
              </a:spcAft>
              <a:defRPr lang="en-US" sz="2400" dirty="0" smtClean="0"/>
            </a:lvl2pPr>
          </a:lstStyle>
          <a:p>
            <a:pPr marL="269875" lvl="0" indent="-269875" algn="l" defTabSz="1414476" rtl="0" eaLnBrk="0" fontAlgn="base" hangingPunct="0">
              <a:lnSpc>
                <a:spcPct val="100000"/>
              </a:lnSpc>
              <a:spcBef>
                <a:spcPts val="600"/>
              </a:spcBef>
              <a:spcAft>
                <a:spcPts val="0"/>
              </a:spcAft>
              <a:buClr>
                <a:srgbClr val="009EDB"/>
              </a:buClr>
              <a:buSzPct val="100000"/>
              <a:buFont typeface="Arial" panose="020B0604020202020204" pitchFamily="34" charset="0"/>
              <a:buChar char="•"/>
            </a:pPr>
            <a:r>
              <a:rPr lang="en-US"/>
              <a:t>Click to edit Master text styles</a:t>
            </a:r>
          </a:p>
        </p:txBody>
      </p:sp>
      <p:sp>
        <p:nvSpPr>
          <p:cNvPr id="27" name="Text Placeholder 18"/>
          <p:cNvSpPr>
            <a:spLocks noGrp="1"/>
          </p:cNvSpPr>
          <p:nvPr>
            <p:ph type="body" sz="quarter" idx="65" hasCustomPrompt="1"/>
          </p:nvPr>
        </p:nvSpPr>
        <p:spPr>
          <a:xfrm>
            <a:off x="-1" y="4067354"/>
            <a:ext cx="5171607" cy="1251236"/>
          </a:xfrm>
          <a:solidFill>
            <a:srgbClr val="069EDB">
              <a:alpha val="78039"/>
            </a:srgbClr>
          </a:solidFill>
          <a:ln>
            <a:noFill/>
          </a:ln>
        </p:spPr>
        <p:txBody>
          <a:bodyPr vert="horz" wrap="square" lIns="288000" tIns="81610" rIns="108000" bIns="81610" numCol="1" anchor="ctr" anchorCtr="0" compatLnSpc="1">
            <a:prstTxWarp prst="textNoShape">
              <a:avLst/>
            </a:prstTxWarp>
          </a:bodyPr>
          <a:lstStyle>
            <a:lvl1pPr marL="503238" indent="127000">
              <a:lnSpc>
                <a:spcPts val="3200"/>
              </a:lnSpc>
              <a:spcBef>
                <a:spcPts val="0"/>
              </a:spcBef>
              <a:buFontTx/>
              <a:buNone/>
              <a:tabLst>
                <a:tab pos="630238" algn="l"/>
              </a:tabLst>
              <a:defRPr lang="en-US" sz="3200" b="0" kern="1200" spc="0" baseline="0" dirty="0" smtClean="0">
                <a:solidFill>
                  <a:schemeClr val="bg1"/>
                </a:solidFill>
                <a:latin typeface="Arial" panose="020B0604020202020204" pitchFamily="34" charset="0"/>
                <a:ea typeface="+mn-ea"/>
                <a:cs typeface="Arial" pitchFamily="34" charset="0"/>
              </a:defRPr>
            </a:lvl1pPr>
            <a:lvl2pPr marL="961135" marR="0" indent="-481982" algn="l" defTabSz="914400" rtl="0" eaLnBrk="0" fontAlgn="base" latinLnBrk="0" hangingPunct="0">
              <a:lnSpc>
                <a:spcPct val="100000"/>
              </a:lnSpc>
              <a:spcBef>
                <a:spcPts val="1072"/>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marL="504000" lvl="0" indent="0" algn="l" defTabSz="1414476" rtl="0" eaLnBrk="0" fontAlgn="base" hangingPunct="0">
              <a:lnSpc>
                <a:spcPts val="3200"/>
              </a:lnSpc>
              <a:spcBef>
                <a:spcPts val="600"/>
              </a:spcBef>
              <a:spcAft>
                <a:spcPct val="0"/>
              </a:spcAft>
              <a:buClr>
                <a:srgbClr val="009EDB"/>
              </a:buClr>
              <a:buSzPct val="100000"/>
              <a:buFontTx/>
              <a:buNone/>
            </a:pPr>
            <a:r>
              <a:rPr lang="en-US"/>
              <a:t>Level 1 Header</a:t>
            </a:r>
          </a:p>
        </p:txBody>
      </p:sp>
      <p:sp>
        <p:nvSpPr>
          <p:cNvPr id="29" name="Content Placeholder 2"/>
          <p:cNvSpPr>
            <a:spLocks noGrp="1"/>
          </p:cNvSpPr>
          <p:nvPr>
            <p:ph sz="quarter" idx="66"/>
          </p:nvPr>
        </p:nvSpPr>
        <p:spPr>
          <a:xfrm>
            <a:off x="1331913" y="5720428"/>
            <a:ext cx="16959262" cy="1804634"/>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176000" tIns="144000" rIns="108000" bIns="81610" numCol="1" anchor="ctr" anchorCtr="0" compatLnSpc="1">
            <a:prstTxWarp prst="textNoShape">
              <a:avLst/>
            </a:prstTxWarp>
            <a:normAutofit/>
          </a:bodyPr>
          <a:lstStyle>
            <a:lvl1pPr marL="457200" indent="-457200" rtl="0">
              <a:lnSpc>
                <a:spcPts val="2800"/>
              </a:lnSpc>
              <a:spcAft>
                <a:spcPts val="0"/>
              </a:spcAft>
              <a:defRPr lang="en-US" sz="2800" kern="1200" baseline="0" dirty="0" smtClean="0">
                <a:solidFill>
                  <a:schemeClr val="tx2"/>
                </a:solidFill>
                <a:latin typeface="Arial" panose="020B0604020202020204" pitchFamily="34" charset="0"/>
                <a:ea typeface="+mn-ea"/>
                <a:cs typeface="Arial" panose="020B0604020202020204" pitchFamily="34" charset="0"/>
              </a:defRPr>
            </a:lvl1pPr>
            <a:lvl2pPr marL="622300" indent="-279400" defTabSz="723900" rtl="0">
              <a:spcAft>
                <a:spcPts val="0"/>
              </a:spcAft>
              <a:defRPr lang="en-US" sz="2400" dirty="0" smtClean="0"/>
            </a:lvl2pPr>
          </a:lstStyle>
          <a:p>
            <a:pPr marL="269875" lvl="0" indent="-269875" algn="l" defTabSz="1414476" rtl="0" eaLnBrk="0" fontAlgn="base" hangingPunct="0">
              <a:lnSpc>
                <a:spcPct val="100000"/>
              </a:lnSpc>
              <a:spcBef>
                <a:spcPts val="600"/>
              </a:spcBef>
              <a:spcAft>
                <a:spcPts val="0"/>
              </a:spcAft>
              <a:buClr>
                <a:srgbClr val="009EDB"/>
              </a:buClr>
              <a:buSzPct val="100000"/>
              <a:buFont typeface="Arial" panose="020B0604020202020204" pitchFamily="34" charset="0"/>
              <a:buChar char="•"/>
            </a:pPr>
            <a:r>
              <a:rPr lang="en-US"/>
              <a:t>Click to edit Master text styles</a:t>
            </a:r>
          </a:p>
        </p:txBody>
      </p:sp>
      <p:sp>
        <p:nvSpPr>
          <p:cNvPr id="31" name="Text Placeholder 18"/>
          <p:cNvSpPr>
            <a:spLocks noGrp="1"/>
          </p:cNvSpPr>
          <p:nvPr>
            <p:ph type="body" sz="quarter" idx="67" hasCustomPrompt="1"/>
          </p:nvPr>
        </p:nvSpPr>
        <p:spPr>
          <a:xfrm>
            <a:off x="-1" y="6001085"/>
            <a:ext cx="5171607" cy="1251236"/>
          </a:xfrm>
          <a:solidFill>
            <a:srgbClr val="069EDB">
              <a:alpha val="78039"/>
            </a:srgbClr>
          </a:solidFill>
          <a:ln>
            <a:noFill/>
          </a:ln>
        </p:spPr>
        <p:txBody>
          <a:bodyPr vert="horz" wrap="square" lIns="288000" tIns="81610" rIns="108000" bIns="81610" numCol="1" anchor="ctr" anchorCtr="0" compatLnSpc="1">
            <a:prstTxWarp prst="textNoShape">
              <a:avLst/>
            </a:prstTxWarp>
          </a:bodyPr>
          <a:lstStyle>
            <a:lvl1pPr marL="503238" indent="127000">
              <a:lnSpc>
                <a:spcPts val="3200"/>
              </a:lnSpc>
              <a:spcBef>
                <a:spcPts val="0"/>
              </a:spcBef>
              <a:buFontTx/>
              <a:buNone/>
              <a:tabLst>
                <a:tab pos="630238" algn="l"/>
              </a:tabLst>
              <a:defRPr lang="en-US" sz="3200" b="0" kern="1200" spc="0" baseline="0" dirty="0" smtClean="0">
                <a:solidFill>
                  <a:schemeClr val="bg1"/>
                </a:solidFill>
                <a:latin typeface="Arial" panose="020B0604020202020204" pitchFamily="34" charset="0"/>
                <a:ea typeface="+mn-ea"/>
                <a:cs typeface="Arial" pitchFamily="34" charset="0"/>
              </a:defRPr>
            </a:lvl1pPr>
            <a:lvl2pPr marL="961135" marR="0" indent="-481982" algn="l" defTabSz="914400" rtl="0" eaLnBrk="0" fontAlgn="base" latinLnBrk="0" hangingPunct="0">
              <a:lnSpc>
                <a:spcPct val="100000"/>
              </a:lnSpc>
              <a:spcBef>
                <a:spcPts val="1072"/>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marL="504000" lvl="0" indent="0" algn="l" defTabSz="1414476" rtl="0" eaLnBrk="0" fontAlgn="base" hangingPunct="0">
              <a:lnSpc>
                <a:spcPts val="3200"/>
              </a:lnSpc>
              <a:spcBef>
                <a:spcPts val="600"/>
              </a:spcBef>
              <a:spcAft>
                <a:spcPct val="0"/>
              </a:spcAft>
              <a:buClr>
                <a:srgbClr val="009EDB"/>
              </a:buClr>
              <a:buSzPct val="100000"/>
              <a:buFontTx/>
              <a:buNone/>
            </a:pPr>
            <a:r>
              <a:rPr lang="en-US"/>
              <a:t>Level 1 Header</a:t>
            </a:r>
          </a:p>
        </p:txBody>
      </p:sp>
      <p:sp>
        <p:nvSpPr>
          <p:cNvPr id="32" name="Content Placeholder 2"/>
          <p:cNvSpPr>
            <a:spLocks noGrp="1"/>
          </p:cNvSpPr>
          <p:nvPr>
            <p:ph sz="quarter" idx="68"/>
          </p:nvPr>
        </p:nvSpPr>
        <p:spPr>
          <a:xfrm>
            <a:off x="1331913" y="7654159"/>
            <a:ext cx="16959262" cy="1804634"/>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176000" tIns="144000" rIns="108000" bIns="81610" numCol="1" anchor="ctr" anchorCtr="0" compatLnSpc="1">
            <a:prstTxWarp prst="textNoShape">
              <a:avLst/>
            </a:prstTxWarp>
            <a:normAutofit/>
          </a:bodyPr>
          <a:lstStyle>
            <a:lvl1pPr marL="457200" indent="-457200" rtl="0">
              <a:lnSpc>
                <a:spcPts val="2800"/>
              </a:lnSpc>
              <a:spcAft>
                <a:spcPts val="0"/>
              </a:spcAft>
              <a:defRPr lang="en-US" sz="2800" kern="1200" baseline="0" dirty="0" smtClean="0">
                <a:solidFill>
                  <a:schemeClr val="tx2"/>
                </a:solidFill>
                <a:latin typeface="Arial" panose="020B0604020202020204" pitchFamily="34" charset="0"/>
                <a:ea typeface="+mn-ea"/>
                <a:cs typeface="Arial" panose="020B0604020202020204" pitchFamily="34" charset="0"/>
              </a:defRPr>
            </a:lvl1pPr>
            <a:lvl2pPr marL="622300" indent="-279400" defTabSz="723900" rtl="0">
              <a:spcAft>
                <a:spcPts val="0"/>
              </a:spcAft>
              <a:defRPr lang="en-US" sz="2400" dirty="0" smtClean="0"/>
            </a:lvl2pPr>
          </a:lstStyle>
          <a:p>
            <a:pPr marL="269875" lvl="0" indent="-269875" algn="l" defTabSz="1414476" rtl="0" eaLnBrk="0" fontAlgn="base" hangingPunct="0">
              <a:lnSpc>
                <a:spcPct val="100000"/>
              </a:lnSpc>
              <a:spcBef>
                <a:spcPts val="600"/>
              </a:spcBef>
              <a:spcAft>
                <a:spcPts val="0"/>
              </a:spcAft>
              <a:buClr>
                <a:srgbClr val="009EDB"/>
              </a:buClr>
              <a:buSzPct val="100000"/>
              <a:buFont typeface="Arial" panose="020B0604020202020204" pitchFamily="34" charset="0"/>
              <a:buChar char="•"/>
            </a:pPr>
            <a:r>
              <a:rPr lang="en-US"/>
              <a:t>Click to edit Master text styles</a:t>
            </a:r>
          </a:p>
        </p:txBody>
      </p:sp>
      <p:sp>
        <p:nvSpPr>
          <p:cNvPr id="33" name="Text Placeholder 18"/>
          <p:cNvSpPr>
            <a:spLocks noGrp="1"/>
          </p:cNvSpPr>
          <p:nvPr>
            <p:ph type="body" sz="quarter" idx="69" hasCustomPrompt="1"/>
          </p:nvPr>
        </p:nvSpPr>
        <p:spPr>
          <a:xfrm>
            <a:off x="-1" y="7934816"/>
            <a:ext cx="5171607" cy="1251236"/>
          </a:xfrm>
          <a:solidFill>
            <a:srgbClr val="069EDB">
              <a:alpha val="78039"/>
            </a:srgbClr>
          </a:solidFill>
          <a:ln>
            <a:noFill/>
          </a:ln>
        </p:spPr>
        <p:txBody>
          <a:bodyPr vert="horz" wrap="square" lIns="288000" tIns="81610" rIns="108000" bIns="81610" numCol="1" anchor="ctr" anchorCtr="0" compatLnSpc="1">
            <a:prstTxWarp prst="textNoShape">
              <a:avLst/>
            </a:prstTxWarp>
          </a:bodyPr>
          <a:lstStyle>
            <a:lvl1pPr marL="503238" indent="127000">
              <a:lnSpc>
                <a:spcPts val="3200"/>
              </a:lnSpc>
              <a:spcBef>
                <a:spcPts val="0"/>
              </a:spcBef>
              <a:buFontTx/>
              <a:buNone/>
              <a:tabLst>
                <a:tab pos="630238" algn="l"/>
              </a:tabLst>
              <a:defRPr lang="en-US" sz="3200" b="0" kern="1200" spc="0" baseline="0" dirty="0" smtClean="0">
                <a:solidFill>
                  <a:schemeClr val="bg1"/>
                </a:solidFill>
                <a:latin typeface="Arial" panose="020B0604020202020204" pitchFamily="34" charset="0"/>
                <a:ea typeface="+mn-ea"/>
                <a:cs typeface="Arial" pitchFamily="34" charset="0"/>
              </a:defRPr>
            </a:lvl1pPr>
            <a:lvl2pPr marL="961135" marR="0" indent="-481982" algn="l" defTabSz="914400" rtl="0" eaLnBrk="0" fontAlgn="base" latinLnBrk="0" hangingPunct="0">
              <a:lnSpc>
                <a:spcPct val="100000"/>
              </a:lnSpc>
              <a:spcBef>
                <a:spcPts val="1072"/>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marL="504000" lvl="0" indent="0" algn="l" defTabSz="1414476" rtl="0" eaLnBrk="0" fontAlgn="base" hangingPunct="0">
              <a:lnSpc>
                <a:spcPts val="3200"/>
              </a:lnSpc>
              <a:spcBef>
                <a:spcPts val="600"/>
              </a:spcBef>
              <a:spcAft>
                <a:spcPct val="0"/>
              </a:spcAft>
              <a:buClr>
                <a:srgbClr val="009EDB"/>
              </a:buClr>
              <a:buSzPct val="100000"/>
              <a:buFontTx/>
              <a:buNone/>
            </a:pPr>
            <a:r>
              <a:rPr lang="en-US"/>
              <a:t>Level 1 Header</a:t>
            </a:r>
          </a:p>
        </p:txBody>
      </p:sp>
    </p:spTree>
    <p:extLst>
      <p:ext uri="{BB962C8B-B14F-4D97-AF65-F5344CB8AC3E}">
        <p14:creationId xmlns:p14="http://schemas.microsoft.com/office/powerpoint/2010/main" val="4171880298"/>
      </p:ext>
    </p:extLst>
  </p:cSld>
  <p:clrMapOvr>
    <a:masterClrMapping/>
  </p:clrMapOvr>
  <p:transition spd="slow">
    <p:cover/>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grpSp>
        <p:nvGrpSpPr>
          <p:cNvPr id="3" name="Group 2"/>
          <p:cNvGrpSpPr/>
          <p:nvPr userDrawn="1"/>
        </p:nvGrpSpPr>
        <p:grpSpPr>
          <a:xfrm>
            <a:off x="281370" y="379413"/>
            <a:ext cx="18006648" cy="9611572"/>
            <a:chOff x="8058150" y="-1854200"/>
            <a:chExt cx="37204651" cy="18086388"/>
          </a:xfrm>
          <a:solidFill>
            <a:schemeClr val="tx1">
              <a:lumMod val="65000"/>
              <a:lumOff val="35000"/>
            </a:schemeClr>
          </a:solidFill>
        </p:grpSpPr>
        <p:grpSp>
          <p:nvGrpSpPr>
            <p:cNvPr id="4" name="Group 206"/>
            <p:cNvGrpSpPr>
              <a:grpSpLocks/>
            </p:cNvGrpSpPr>
            <p:nvPr/>
          </p:nvGrpSpPr>
          <p:grpSpPr bwMode="auto">
            <a:xfrm>
              <a:off x="17200563" y="8774113"/>
              <a:ext cx="4727575" cy="7458075"/>
              <a:chOff x="10835" y="5527"/>
              <a:chExt cx="2978" cy="4698"/>
            </a:xfrm>
            <a:grpFill/>
          </p:grpSpPr>
          <p:sp>
            <p:nvSpPr>
              <p:cNvPr id="2402" name="Rectangle 6"/>
              <p:cNvSpPr>
                <a:spLocks noChangeArrowheads="1"/>
              </p:cNvSpPr>
              <p:nvPr/>
            </p:nvSpPr>
            <p:spPr bwMode="auto">
              <a:xfrm>
                <a:off x="11791" y="1011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03" name="Rectangle 7"/>
              <p:cNvSpPr>
                <a:spLocks noChangeArrowheads="1"/>
              </p:cNvSpPr>
              <p:nvPr/>
            </p:nvSpPr>
            <p:spPr bwMode="auto">
              <a:xfrm>
                <a:off x="11600" y="1011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04" name="Rectangle 8"/>
              <p:cNvSpPr>
                <a:spLocks noChangeArrowheads="1"/>
              </p:cNvSpPr>
              <p:nvPr/>
            </p:nvSpPr>
            <p:spPr bwMode="auto">
              <a:xfrm>
                <a:off x="11600" y="992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05" name="Rectangle 9"/>
              <p:cNvSpPr>
                <a:spLocks noChangeArrowheads="1"/>
              </p:cNvSpPr>
              <p:nvPr/>
            </p:nvSpPr>
            <p:spPr bwMode="auto">
              <a:xfrm>
                <a:off x="11600" y="954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06" name="Rectangle 10"/>
              <p:cNvSpPr>
                <a:spLocks noChangeArrowheads="1"/>
              </p:cNvSpPr>
              <p:nvPr/>
            </p:nvSpPr>
            <p:spPr bwMode="auto">
              <a:xfrm>
                <a:off x="11600" y="935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07" name="Rectangle 11"/>
              <p:cNvSpPr>
                <a:spLocks noChangeArrowheads="1"/>
              </p:cNvSpPr>
              <p:nvPr/>
            </p:nvSpPr>
            <p:spPr bwMode="auto">
              <a:xfrm>
                <a:off x="11600" y="915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08" name="Rectangle 12"/>
              <p:cNvSpPr>
                <a:spLocks noChangeArrowheads="1"/>
              </p:cNvSpPr>
              <p:nvPr/>
            </p:nvSpPr>
            <p:spPr bwMode="auto">
              <a:xfrm>
                <a:off x="11600" y="896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09" name="Rectangle 13"/>
              <p:cNvSpPr>
                <a:spLocks noChangeArrowheads="1"/>
              </p:cNvSpPr>
              <p:nvPr/>
            </p:nvSpPr>
            <p:spPr bwMode="auto">
              <a:xfrm>
                <a:off x="11600" y="877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10" name="Rectangle 14"/>
              <p:cNvSpPr>
                <a:spLocks noChangeArrowheads="1"/>
              </p:cNvSpPr>
              <p:nvPr/>
            </p:nvSpPr>
            <p:spPr bwMode="auto">
              <a:xfrm>
                <a:off x="11600" y="858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11" name="Rectangle 15"/>
              <p:cNvSpPr>
                <a:spLocks noChangeArrowheads="1"/>
              </p:cNvSpPr>
              <p:nvPr/>
            </p:nvSpPr>
            <p:spPr bwMode="auto">
              <a:xfrm>
                <a:off x="11600" y="839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12" name="Rectangle 16"/>
              <p:cNvSpPr>
                <a:spLocks noChangeArrowheads="1"/>
              </p:cNvSpPr>
              <p:nvPr/>
            </p:nvSpPr>
            <p:spPr bwMode="auto">
              <a:xfrm>
                <a:off x="11600" y="820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13" name="Rectangle 17"/>
              <p:cNvSpPr>
                <a:spLocks noChangeArrowheads="1"/>
              </p:cNvSpPr>
              <p:nvPr/>
            </p:nvSpPr>
            <p:spPr bwMode="auto">
              <a:xfrm>
                <a:off x="11600" y="80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14" name="Rectangle 18"/>
              <p:cNvSpPr>
                <a:spLocks noChangeArrowheads="1"/>
              </p:cNvSpPr>
              <p:nvPr/>
            </p:nvSpPr>
            <p:spPr bwMode="auto">
              <a:xfrm>
                <a:off x="11600" y="78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15" name="Rectangle 19"/>
              <p:cNvSpPr>
                <a:spLocks noChangeArrowheads="1"/>
              </p:cNvSpPr>
              <p:nvPr/>
            </p:nvSpPr>
            <p:spPr bwMode="auto">
              <a:xfrm>
                <a:off x="11600" y="763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16" name="Rectangle 20"/>
              <p:cNvSpPr>
                <a:spLocks noChangeArrowheads="1"/>
              </p:cNvSpPr>
              <p:nvPr/>
            </p:nvSpPr>
            <p:spPr bwMode="auto">
              <a:xfrm>
                <a:off x="11600" y="743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17" name="Rectangle 21"/>
              <p:cNvSpPr>
                <a:spLocks noChangeArrowheads="1"/>
              </p:cNvSpPr>
              <p:nvPr/>
            </p:nvSpPr>
            <p:spPr bwMode="auto">
              <a:xfrm>
                <a:off x="11600" y="724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18" name="Rectangle 22"/>
              <p:cNvSpPr>
                <a:spLocks noChangeArrowheads="1"/>
              </p:cNvSpPr>
              <p:nvPr/>
            </p:nvSpPr>
            <p:spPr bwMode="auto">
              <a:xfrm>
                <a:off x="11600" y="705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19" name="Rectangle 23"/>
              <p:cNvSpPr>
                <a:spLocks noChangeArrowheads="1"/>
              </p:cNvSpPr>
              <p:nvPr/>
            </p:nvSpPr>
            <p:spPr bwMode="auto">
              <a:xfrm>
                <a:off x="11600" y="686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20" name="Rectangle 24"/>
              <p:cNvSpPr>
                <a:spLocks noChangeArrowheads="1"/>
              </p:cNvSpPr>
              <p:nvPr/>
            </p:nvSpPr>
            <p:spPr bwMode="auto">
              <a:xfrm>
                <a:off x="11600" y="667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21" name="Rectangle 25"/>
              <p:cNvSpPr>
                <a:spLocks noChangeArrowheads="1"/>
              </p:cNvSpPr>
              <p:nvPr/>
            </p:nvSpPr>
            <p:spPr bwMode="auto">
              <a:xfrm>
                <a:off x="11600" y="648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22" name="Rectangle 26"/>
              <p:cNvSpPr>
                <a:spLocks noChangeArrowheads="1"/>
              </p:cNvSpPr>
              <p:nvPr/>
            </p:nvSpPr>
            <p:spPr bwMode="auto">
              <a:xfrm>
                <a:off x="11600" y="629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23" name="Rectangle 27"/>
              <p:cNvSpPr>
                <a:spLocks noChangeArrowheads="1"/>
              </p:cNvSpPr>
              <p:nvPr/>
            </p:nvSpPr>
            <p:spPr bwMode="auto">
              <a:xfrm>
                <a:off x="11600" y="610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24" name="Rectangle 28"/>
              <p:cNvSpPr>
                <a:spLocks noChangeArrowheads="1"/>
              </p:cNvSpPr>
              <p:nvPr/>
            </p:nvSpPr>
            <p:spPr bwMode="auto">
              <a:xfrm>
                <a:off x="11600" y="5910"/>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25" name="Rectangle 29"/>
              <p:cNvSpPr>
                <a:spLocks noChangeArrowheads="1"/>
              </p:cNvSpPr>
              <p:nvPr/>
            </p:nvSpPr>
            <p:spPr bwMode="auto">
              <a:xfrm>
                <a:off x="11600" y="571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26" name="Rectangle 30"/>
              <p:cNvSpPr>
                <a:spLocks noChangeArrowheads="1"/>
              </p:cNvSpPr>
              <p:nvPr/>
            </p:nvSpPr>
            <p:spPr bwMode="auto">
              <a:xfrm>
                <a:off x="11600" y="552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27" name="Rectangle 31"/>
              <p:cNvSpPr>
                <a:spLocks noChangeArrowheads="1"/>
              </p:cNvSpPr>
              <p:nvPr/>
            </p:nvSpPr>
            <p:spPr bwMode="auto">
              <a:xfrm>
                <a:off x="11791" y="915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28" name="Rectangle 32"/>
              <p:cNvSpPr>
                <a:spLocks noChangeArrowheads="1"/>
              </p:cNvSpPr>
              <p:nvPr/>
            </p:nvSpPr>
            <p:spPr bwMode="auto">
              <a:xfrm>
                <a:off x="11791" y="896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29" name="Rectangle 33"/>
              <p:cNvSpPr>
                <a:spLocks noChangeArrowheads="1"/>
              </p:cNvSpPr>
              <p:nvPr/>
            </p:nvSpPr>
            <p:spPr bwMode="auto">
              <a:xfrm>
                <a:off x="11791" y="877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30" name="Rectangle 34"/>
              <p:cNvSpPr>
                <a:spLocks noChangeArrowheads="1"/>
              </p:cNvSpPr>
              <p:nvPr/>
            </p:nvSpPr>
            <p:spPr bwMode="auto">
              <a:xfrm>
                <a:off x="11791" y="858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31" name="Rectangle 35"/>
              <p:cNvSpPr>
                <a:spLocks noChangeArrowheads="1"/>
              </p:cNvSpPr>
              <p:nvPr/>
            </p:nvSpPr>
            <p:spPr bwMode="auto">
              <a:xfrm>
                <a:off x="11791" y="839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32" name="Rectangle 36"/>
              <p:cNvSpPr>
                <a:spLocks noChangeArrowheads="1"/>
              </p:cNvSpPr>
              <p:nvPr/>
            </p:nvSpPr>
            <p:spPr bwMode="auto">
              <a:xfrm>
                <a:off x="11791" y="820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33" name="Rectangle 37"/>
              <p:cNvSpPr>
                <a:spLocks noChangeArrowheads="1"/>
              </p:cNvSpPr>
              <p:nvPr/>
            </p:nvSpPr>
            <p:spPr bwMode="auto">
              <a:xfrm>
                <a:off x="11791" y="80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34" name="Rectangle 38"/>
              <p:cNvSpPr>
                <a:spLocks noChangeArrowheads="1"/>
              </p:cNvSpPr>
              <p:nvPr/>
            </p:nvSpPr>
            <p:spPr bwMode="auto">
              <a:xfrm>
                <a:off x="11791" y="78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35" name="Rectangle 39"/>
              <p:cNvSpPr>
                <a:spLocks noChangeArrowheads="1"/>
              </p:cNvSpPr>
              <p:nvPr/>
            </p:nvSpPr>
            <p:spPr bwMode="auto">
              <a:xfrm>
                <a:off x="11791" y="763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36" name="Rectangle 40"/>
              <p:cNvSpPr>
                <a:spLocks noChangeArrowheads="1"/>
              </p:cNvSpPr>
              <p:nvPr/>
            </p:nvSpPr>
            <p:spPr bwMode="auto">
              <a:xfrm>
                <a:off x="11791" y="743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37" name="Rectangle 41"/>
              <p:cNvSpPr>
                <a:spLocks noChangeArrowheads="1"/>
              </p:cNvSpPr>
              <p:nvPr/>
            </p:nvSpPr>
            <p:spPr bwMode="auto">
              <a:xfrm>
                <a:off x="11791" y="724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38" name="Rectangle 42"/>
              <p:cNvSpPr>
                <a:spLocks noChangeArrowheads="1"/>
              </p:cNvSpPr>
              <p:nvPr/>
            </p:nvSpPr>
            <p:spPr bwMode="auto">
              <a:xfrm>
                <a:off x="11791" y="705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39" name="Rectangle 43"/>
              <p:cNvSpPr>
                <a:spLocks noChangeArrowheads="1"/>
              </p:cNvSpPr>
              <p:nvPr/>
            </p:nvSpPr>
            <p:spPr bwMode="auto">
              <a:xfrm>
                <a:off x="11791" y="686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40" name="Rectangle 44"/>
              <p:cNvSpPr>
                <a:spLocks noChangeArrowheads="1"/>
              </p:cNvSpPr>
              <p:nvPr/>
            </p:nvSpPr>
            <p:spPr bwMode="auto">
              <a:xfrm>
                <a:off x="11791" y="667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41" name="Rectangle 45"/>
              <p:cNvSpPr>
                <a:spLocks noChangeArrowheads="1"/>
              </p:cNvSpPr>
              <p:nvPr/>
            </p:nvSpPr>
            <p:spPr bwMode="auto">
              <a:xfrm>
                <a:off x="11791" y="648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42" name="Rectangle 46"/>
              <p:cNvSpPr>
                <a:spLocks noChangeArrowheads="1"/>
              </p:cNvSpPr>
              <p:nvPr/>
            </p:nvSpPr>
            <p:spPr bwMode="auto">
              <a:xfrm>
                <a:off x="11791" y="629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43" name="Rectangle 47"/>
              <p:cNvSpPr>
                <a:spLocks noChangeArrowheads="1"/>
              </p:cNvSpPr>
              <p:nvPr/>
            </p:nvSpPr>
            <p:spPr bwMode="auto">
              <a:xfrm>
                <a:off x="11791" y="610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44" name="Rectangle 48"/>
              <p:cNvSpPr>
                <a:spLocks noChangeArrowheads="1"/>
              </p:cNvSpPr>
              <p:nvPr/>
            </p:nvSpPr>
            <p:spPr bwMode="auto">
              <a:xfrm>
                <a:off x="11791" y="5910"/>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45" name="Rectangle 49"/>
              <p:cNvSpPr>
                <a:spLocks noChangeArrowheads="1"/>
              </p:cNvSpPr>
              <p:nvPr/>
            </p:nvSpPr>
            <p:spPr bwMode="auto">
              <a:xfrm>
                <a:off x="11791" y="571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46" name="Rectangle 50"/>
              <p:cNvSpPr>
                <a:spLocks noChangeArrowheads="1"/>
              </p:cNvSpPr>
              <p:nvPr/>
            </p:nvSpPr>
            <p:spPr bwMode="auto">
              <a:xfrm>
                <a:off x="11791" y="552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47" name="Rectangle 51"/>
              <p:cNvSpPr>
                <a:spLocks noChangeArrowheads="1"/>
              </p:cNvSpPr>
              <p:nvPr/>
            </p:nvSpPr>
            <p:spPr bwMode="auto">
              <a:xfrm>
                <a:off x="11982" y="896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48" name="Rectangle 52"/>
              <p:cNvSpPr>
                <a:spLocks noChangeArrowheads="1"/>
              </p:cNvSpPr>
              <p:nvPr/>
            </p:nvSpPr>
            <p:spPr bwMode="auto">
              <a:xfrm>
                <a:off x="11982" y="877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49" name="Rectangle 53"/>
              <p:cNvSpPr>
                <a:spLocks noChangeArrowheads="1"/>
              </p:cNvSpPr>
              <p:nvPr/>
            </p:nvSpPr>
            <p:spPr bwMode="auto">
              <a:xfrm>
                <a:off x="11982" y="858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50" name="Rectangle 54"/>
              <p:cNvSpPr>
                <a:spLocks noChangeArrowheads="1"/>
              </p:cNvSpPr>
              <p:nvPr/>
            </p:nvSpPr>
            <p:spPr bwMode="auto">
              <a:xfrm>
                <a:off x="11982" y="839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51" name="Rectangle 55"/>
              <p:cNvSpPr>
                <a:spLocks noChangeArrowheads="1"/>
              </p:cNvSpPr>
              <p:nvPr/>
            </p:nvSpPr>
            <p:spPr bwMode="auto">
              <a:xfrm>
                <a:off x="11982" y="820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52" name="Rectangle 56"/>
              <p:cNvSpPr>
                <a:spLocks noChangeArrowheads="1"/>
              </p:cNvSpPr>
              <p:nvPr/>
            </p:nvSpPr>
            <p:spPr bwMode="auto">
              <a:xfrm>
                <a:off x="11982" y="80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53" name="Rectangle 57"/>
              <p:cNvSpPr>
                <a:spLocks noChangeArrowheads="1"/>
              </p:cNvSpPr>
              <p:nvPr/>
            </p:nvSpPr>
            <p:spPr bwMode="auto">
              <a:xfrm>
                <a:off x="11982" y="78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54" name="Rectangle 58"/>
              <p:cNvSpPr>
                <a:spLocks noChangeArrowheads="1"/>
              </p:cNvSpPr>
              <p:nvPr/>
            </p:nvSpPr>
            <p:spPr bwMode="auto">
              <a:xfrm>
                <a:off x="11982" y="763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55" name="Rectangle 59"/>
              <p:cNvSpPr>
                <a:spLocks noChangeArrowheads="1"/>
              </p:cNvSpPr>
              <p:nvPr/>
            </p:nvSpPr>
            <p:spPr bwMode="auto">
              <a:xfrm>
                <a:off x="11982" y="743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56" name="Rectangle 60"/>
              <p:cNvSpPr>
                <a:spLocks noChangeArrowheads="1"/>
              </p:cNvSpPr>
              <p:nvPr/>
            </p:nvSpPr>
            <p:spPr bwMode="auto">
              <a:xfrm>
                <a:off x="11982" y="724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57" name="Rectangle 61"/>
              <p:cNvSpPr>
                <a:spLocks noChangeArrowheads="1"/>
              </p:cNvSpPr>
              <p:nvPr/>
            </p:nvSpPr>
            <p:spPr bwMode="auto">
              <a:xfrm>
                <a:off x="11982" y="705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58" name="Rectangle 62"/>
              <p:cNvSpPr>
                <a:spLocks noChangeArrowheads="1"/>
              </p:cNvSpPr>
              <p:nvPr/>
            </p:nvSpPr>
            <p:spPr bwMode="auto">
              <a:xfrm>
                <a:off x="11982" y="686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59" name="Rectangle 63"/>
              <p:cNvSpPr>
                <a:spLocks noChangeArrowheads="1"/>
              </p:cNvSpPr>
              <p:nvPr/>
            </p:nvSpPr>
            <p:spPr bwMode="auto">
              <a:xfrm>
                <a:off x="11982" y="667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60" name="Rectangle 64"/>
              <p:cNvSpPr>
                <a:spLocks noChangeArrowheads="1"/>
              </p:cNvSpPr>
              <p:nvPr/>
            </p:nvSpPr>
            <p:spPr bwMode="auto">
              <a:xfrm>
                <a:off x="11982" y="648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61" name="Rectangle 65"/>
              <p:cNvSpPr>
                <a:spLocks noChangeArrowheads="1"/>
              </p:cNvSpPr>
              <p:nvPr/>
            </p:nvSpPr>
            <p:spPr bwMode="auto">
              <a:xfrm>
                <a:off x="11982" y="629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62" name="Rectangle 66"/>
              <p:cNvSpPr>
                <a:spLocks noChangeArrowheads="1"/>
              </p:cNvSpPr>
              <p:nvPr/>
            </p:nvSpPr>
            <p:spPr bwMode="auto">
              <a:xfrm>
                <a:off x="11982" y="610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63" name="Rectangle 67"/>
              <p:cNvSpPr>
                <a:spLocks noChangeArrowheads="1"/>
              </p:cNvSpPr>
              <p:nvPr/>
            </p:nvSpPr>
            <p:spPr bwMode="auto">
              <a:xfrm>
                <a:off x="11982" y="5910"/>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64" name="Rectangle 68"/>
              <p:cNvSpPr>
                <a:spLocks noChangeArrowheads="1"/>
              </p:cNvSpPr>
              <p:nvPr/>
            </p:nvSpPr>
            <p:spPr bwMode="auto">
              <a:xfrm>
                <a:off x="11982" y="571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65" name="Rectangle 69"/>
              <p:cNvSpPr>
                <a:spLocks noChangeArrowheads="1"/>
              </p:cNvSpPr>
              <p:nvPr/>
            </p:nvSpPr>
            <p:spPr bwMode="auto">
              <a:xfrm>
                <a:off x="11982" y="552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66" name="Rectangle 70"/>
              <p:cNvSpPr>
                <a:spLocks noChangeArrowheads="1"/>
              </p:cNvSpPr>
              <p:nvPr/>
            </p:nvSpPr>
            <p:spPr bwMode="auto">
              <a:xfrm>
                <a:off x="12173" y="877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67" name="Rectangle 71"/>
              <p:cNvSpPr>
                <a:spLocks noChangeArrowheads="1"/>
              </p:cNvSpPr>
              <p:nvPr/>
            </p:nvSpPr>
            <p:spPr bwMode="auto">
              <a:xfrm>
                <a:off x="12173" y="858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68" name="Rectangle 72"/>
              <p:cNvSpPr>
                <a:spLocks noChangeArrowheads="1"/>
              </p:cNvSpPr>
              <p:nvPr/>
            </p:nvSpPr>
            <p:spPr bwMode="auto">
              <a:xfrm>
                <a:off x="12173" y="839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69" name="Rectangle 73"/>
              <p:cNvSpPr>
                <a:spLocks noChangeArrowheads="1"/>
              </p:cNvSpPr>
              <p:nvPr/>
            </p:nvSpPr>
            <p:spPr bwMode="auto">
              <a:xfrm>
                <a:off x="12173" y="820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70" name="Rectangle 74"/>
              <p:cNvSpPr>
                <a:spLocks noChangeArrowheads="1"/>
              </p:cNvSpPr>
              <p:nvPr/>
            </p:nvSpPr>
            <p:spPr bwMode="auto">
              <a:xfrm>
                <a:off x="12173" y="80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71" name="Rectangle 75"/>
              <p:cNvSpPr>
                <a:spLocks noChangeArrowheads="1"/>
              </p:cNvSpPr>
              <p:nvPr/>
            </p:nvSpPr>
            <p:spPr bwMode="auto">
              <a:xfrm>
                <a:off x="12173" y="78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72" name="Rectangle 76"/>
              <p:cNvSpPr>
                <a:spLocks noChangeArrowheads="1"/>
              </p:cNvSpPr>
              <p:nvPr/>
            </p:nvSpPr>
            <p:spPr bwMode="auto">
              <a:xfrm>
                <a:off x="12173" y="763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73" name="Rectangle 77"/>
              <p:cNvSpPr>
                <a:spLocks noChangeArrowheads="1"/>
              </p:cNvSpPr>
              <p:nvPr/>
            </p:nvSpPr>
            <p:spPr bwMode="auto">
              <a:xfrm>
                <a:off x="12173" y="743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74" name="Rectangle 78"/>
              <p:cNvSpPr>
                <a:spLocks noChangeArrowheads="1"/>
              </p:cNvSpPr>
              <p:nvPr/>
            </p:nvSpPr>
            <p:spPr bwMode="auto">
              <a:xfrm>
                <a:off x="12173" y="724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75" name="Rectangle 79"/>
              <p:cNvSpPr>
                <a:spLocks noChangeArrowheads="1"/>
              </p:cNvSpPr>
              <p:nvPr/>
            </p:nvSpPr>
            <p:spPr bwMode="auto">
              <a:xfrm>
                <a:off x="12173" y="705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76" name="Rectangle 80"/>
              <p:cNvSpPr>
                <a:spLocks noChangeArrowheads="1"/>
              </p:cNvSpPr>
              <p:nvPr/>
            </p:nvSpPr>
            <p:spPr bwMode="auto">
              <a:xfrm>
                <a:off x="12173" y="686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77" name="Rectangle 81"/>
              <p:cNvSpPr>
                <a:spLocks noChangeArrowheads="1"/>
              </p:cNvSpPr>
              <p:nvPr/>
            </p:nvSpPr>
            <p:spPr bwMode="auto">
              <a:xfrm>
                <a:off x="12173" y="667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78" name="Rectangle 82"/>
              <p:cNvSpPr>
                <a:spLocks noChangeArrowheads="1"/>
              </p:cNvSpPr>
              <p:nvPr/>
            </p:nvSpPr>
            <p:spPr bwMode="auto">
              <a:xfrm>
                <a:off x="12173" y="648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79" name="Rectangle 83"/>
              <p:cNvSpPr>
                <a:spLocks noChangeArrowheads="1"/>
              </p:cNvSpPr>
              <p:nvPr/>
            </p:nvSpPr>
            <p:spPr bwMode="auto">
              <a:xfrm>
                <a:off x="12173" y="629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80" name="Rectangle 84"/>
              <p:cNvSpPr>
                <a:spLocks noChangeArrowheads="1"/>
              </p:cNvSpPr>
              <p:nvPr/>
            </p:nvSpPr>
            <p:spPr bwMode="auto">
              <a:xfrm>
                <a:off x="12173" y="610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81" name="Rectangle 85"/>
              <p:cNvSpPr>
                <a:spLocks noChangeArrowheads="1"/>
              </p:cNvSpPr>
              <p:nvPr/>
            </p:nvSpPr>
            <p:spPr bwMode="auto">
              <a:xfrm>
                <a:off x="12173" y="5910"/>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82" name="Rectangle 86"/>
              <p:cNvSpPr>
                <a:spLocks noChangeArrowheads="1"/>
              </p:cNvSpPr>
              <p:nvPr/>
            </p:nvSpPr>
            <p:spPr bwMode="auto">
              <a:xfrm>
                <a:off x="12364" y="858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83" name="Rectangle 87"/>
              <p:cNvSpPr>
                <a:spLocks noChangeArrowheads="1"/>
              </p:cNvSpPr>
              <p:nvPr/>
            </p:nvSpPr>
            <p:spPr bwMode="auto">
              <a:xfrm>
                <a:off x="12364" y="839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84" name="Rectangle 88"/>
              <p:cNvSpPr>
                <a:spLocks noChangeArrowheads="1"/>
              </p:cNvSpPr>
              <p:nvPr/>
            </p:nvSpPr>
            <p:spPr bwMode="auto">
              <a:xfrm>
                <a:off x="12364" y="820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85" name="Rectangle 89"/>
              <p:cNvSpPr>
                <a:spLocks noChangeArrowheads="1"/>
              </p:cNvSpPr>
              <p:nvPr/>
            </p:nvSpPr>
            <p:spPr bwMode="auto">
              <a:xfrm>
                <a:off x="12364" y="80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86" name="Rectangle 90"/>
              <p:cNvSpPr>
                <a:spLocks noChangeArrowheads="1"/>
              </p:cNvSpPr>
              <p:nvPr/>
            </p:nvSpPr>
            <p:spPr bwMode="auto">
              <a:xfrm>
                <a:off x="12364" y="78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87" name="Rectangle 91"/>
              <p:cNvSpPr>
                <a:spLocks noChangeArrowheads="1"/>
              </p:cNvSpPr>
              <p:nvPr/>
            </p:nvSpPr>
            <p:spPr bwMode="auto">
              <a:xfrm>
                <a:off x="12364" y="763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88" name="Rectangle 92"/>
              <p:cNvSpPr>
                <a:spLocks noChangeArrowheads="1"/>
              </p:cNvSpPr>
              <p:nvPr/>
            </p:nvSpPr>
            <p:spPr bwMode="auto">
              <a:xfrm>
                <a:off x="12364" y="743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89" name="Rectangle 93"/>
              <p:cNvSpPr>
                <a:spLocks noChangeArrowheads="1"/>
              </p:cNvSpPr>
              <p:nvPr/>
            </p:nvSpPr>
            <p:spPr bwMode="auto">
              <a:xfrm>
                <a:off x="12364" y="724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90" name="Rectangle 94"/>
              <p:cNvSpPr>
                <a:spLocks noChangeArrowheads="1"/>
              </p:cNvSpPr>
              <p:nvPr/>
            </p:nvSpPr>
            <p:spPr bwMode="auto">
              <a:xfrm>
                <a:off x="12364" y="705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91" name="Rectangle 95"/>
              <p:cNvSpPr>
                <a:spLocks noChangeArrowheads="1"/>
              </p:cNvSpPr>
              <p:nvPr/>
            </p:nvSpPr>
            <p:spPr bwMode="auto">
              <a:xfrm>
                <a:off x="12364" y="686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92" name="Rectangle 96"/>
              <p:cNvSpPr>
                <a:spLocks noChangeArrowheads="1"/>
              </p:cNvSpPr>
              <p:nvPr/>
            </p:nvSpPr>
            <p:spPr bwMode="auto">
              <a:xfrm>
                <a:off x="12364" y="667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93" name="Rectangle 97"/>
              <p:cNvSpPr>
                <a:spLocks noChangeArrowheads="1"/>
              </p:cNvSpPr>
              <p:nvPr/>
            </p:nvSpPr>
            <p:spPr bwMode="auto">
              <a:xfrm>
                <a:off x="12364" y="648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94" name="Rectangle 98"/>
              <p:cNvSpPr>
                <a:spLocks noChangeArrowheads="1"/>
              </p:cNvSpPr>
              <p:nvPr/>
            </p:nvSpPr>
            <p:spPr bwMode="auto">
              <a:xfrm>
                <a:off x="12364" y="629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95" name="Rectangle 99"/>
              <p:cNvSpPr>
                <a:spLocks noChangeArrowheads="1"/>
              </p:cNvSpPr>
              <p:nvPr/>
            </p:nvSpPr>
            <p:spPr bwMode="auto">
              <a:xfrm>
                <a:off x="12364" y="610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96" name="Rectangle 100"/>
              <p:cNvSpPr>
                <a:spLocks noChangeArrowheads="1"/>
              </p:cNvSpPr>
              <p:nvPr/>
            </p:nvSpPr>
            <p:spPr bwMode="auto">
              <a:xfrm>
                <a:off x="12364" y="5910"/>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97" name="Rectangle 101"/>
              <p:cNvSpPr>
                <a:spLocks noChangeArrowheads="1"/>
              </p:cNvSpPr>
              <p:nvPr/>
            </p:nvSpPr>
            <p:spPr bwMode="auto">
              <a:xfrm>
                <a:off x="12555" y="839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98" name="Rectangle 102"/>
              <p:cNvSpPr>
                <a:spLocks noChangeArrowheads="1"/>
              </p:cNvSpPr>
              <p:nvPr/>
            </p:nvSpPr>
            <p:spPr bwMode="auto">
              <a:xfrm>
                <a:off x="12555" y="820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99" name="Rectangle 103"/>
              <p:cNvSpPr>
                <a:spLocks noChangeArrowheads="1"/>
              </p:cNvSpPr>
              <p:nvPr/>
            </p:nvSpPr>
            <p:spPr bwMode="auto">
              <a:xfrm>
                <a:off x="12555" y="80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00" name="Rectangle 104"/>
              <p:cNvSpPr>
                <a:spLocks noChangeArrowheads="1"/>
              </p:cNvSpPr>
              <p:nvPr/>
            </p:nvSpPr>
            <p:spPr bwMode="auto">
              <a:xfrm>
                <a:off x="12555" y="78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01" name="Rectangle 105"/>
              <p:cNvSpPr>
                <a:spLocks noChangeArrowheads="1"/>
              </p:cNvSpPr>
              <p:nvPr/>
            </p:nvSpPr>
            <p:spPr bwMode="auto">
              <a:xfrm>
                <a:off x="12555" y="763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02" name="Rectangle 106"/>
              <p:cNvSpPr>
                <a:spLocks noChangeArrowheads="1"/>
              </p:cNvSpPr>
              <p:nvPr/>
            </p:nvSpPr>
            <p:spPr bwMode="auto">
              <a:xfrm>
                <a:off x="12555" y="743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03" name="Rectangle 107"/>
              <p:cNvSpPr>
                <a:spLocks noChangeArrowheads="1"/>
              </p:cNvSpPr>
              <p:nvPr/>
            </p:nvSpPr>
            <p:spPr bwMode="auto">
              <a:xfrm>
                <a:off x="12555" y="724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04" name="Rectangle 108"/>
              <p:cNvSpPr>
                <a:spLocks noChangeArrowheads="1"/>
              </p:cNvSpPr>
              <p:nvPr/>
            </p:nvSpPr>
            <p:spPr bwMode="auto">
              <a:xfrm>
                <a:off x="12555" y="705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05" name="Rectangle 109"/>
              <p:cNvSpPr>
                <a:spLocks noChangeArrowheads="1"/>
              </p:cNvSpPr>
              <p:nvPr/>
            </p:nvSpPr>
            <p:spPr bwMode="auto">
              <a:xfrm>
                <a:off x="12555" y="686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06" name="Rectangle 110"/>
              <p:cNvSpPr>
                <a:spLocks noChangeArrowheads="1"/>
              </p:cNvSpPr>
              <p:nvPr/>
            </p:nvSpPr>
            <p:spPr bwMode="auto">
              <a:xfrm>
                <a:off x="12555" y="667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07" name="Rectangle 111"/>
              <p:cNvSpPr>
                <a:spLocks noChangeArrowheads="1"/>
              </p:cNvSpPr>
              <p:nvPr/>
            </p:nvSpPr>
            <p:spPr bwMode="auto">
              <a:xfrm>
                <a:off x="12555" y="648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08" name="Rectangle 112"/>
              <p:cNvSpPr>
                <a:spLocks noChangeArrowheads="1"/>
              </p:cNvSpPr>
              <p:nvPr/>
            </p:nvSpPr>
            <p:spPr bwMode="auto">
              <a:xfrm>
                <a:off x="12555" y="629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09" name="Rectangle 113"/>
              <p:cNvSpPr>
                <a:spLocks noChangeArrowheads="1"/>
              </p:cNvSpPr>
              <p:nvPr/>
            </p:nvSpPr>
            <p:spPr bwMode="auto">
              <a:xfrm>
                <a:off x="12555" y="610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10" name="Rectangle 114"/>
              <p:cNvSpPr>
                <a:spLocks noChangeArrowheads="1"/>
              </p:cNvSpPr>
              <p:nvPr/>
            </p:nvSpPr>
            <p:spPr bwMode="auto">
              <a:xfrm>
                <a:off x="12555" y="5910"/>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11" name="Rectangle 115"/>
              <p:cNvSpPr>
                <a:spLocks noChangeArrowheads="1"/>
              </p:cNvSpPr>
              <p:nvPr/>
            </p:nvSpPr>
            <p:spPr bwMode="auto">
              <a:xfrm>
                <a:off x="12746" y="820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12" name="Rectangle 116"/>
              <p:cNvSpPr>
                <a:spLocks noChangeArrowheads="1"/>
              </p:cNvSpPr>
              <p:nvPr/>
            </p:nvSpPr>
            <p:spPr bwMode="auto">
              <a:xfrm>
                <a:off x="12746" y="80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13" name="Rectangle 117"/>
              <p:cNvSpPr>
                <a:spLocks noChangeArrowheads="1"/>
              </p:cNvSpPr>
              <p:nvPr/>
            </p:nvSpPr>
            <p:spPr bwMode="auto">
              <a:xfrm>
                <a:off x="12746" y="78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14" name="Rectangle 118"/>
              <p:cNvSpPr>
                <a:spLocks noChangeArrowheads="1"/>
              </p:cNvSpPr>
              <p:nvPr/>
            </p:nvSpPr>
            <p:spPr bwMode="auto">
              <a:xfrm>
                <a:off x="12746" y="763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15" name="Rectangle 119"/>
              <p:cNvSpPr>
                <a:spLocks noChangeArrowheads="1"/>
              </p:cNvSpPr>
              <p:nvPr/>
            </p:nvSpPr>
            <p:spPr bwMode="auto">
              <a:xfrm>
                <a:off x="12746" y="743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16" name="Rectangle 120"/>
              <p:cNvSpPr>
                <a:spLocks noChangeArrowheads="1"/>
              </p:cNvSpPr>
              <p:nvPr/>
            </p:nvSpPr>
            <p:spPr bwMode="auto">
              <a:xfrm>
                <a:off x="12746" y="724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17" name="Rectangle 121"/>
              <p:cNvSpPr>
                <a:spLocks noChangeArrowheads="1"/>
              </p:cNvSpPr>
              <p:nvPr/>
            </p:nvSpPr>
            <p:spPr bwMode="auto">
              <a:xfrm>
                <a:off x="12746" y="705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18" name="Rectangle 122"/>
              <p:cNvSpPr>
                <a:spLocks noChangeArrowheads="1"/>
              </p:cNvSpPr>
              <p:nvPr/>
            </p:nvSpPr>
            <p:spPr bwMode="auto">
              <a:xfrm>
                <a:off x="12746" y="686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19" name="Rectangle 123"/>
              <p:cNvSpPr>
                <a:spLocks noChangeArrowheads="1"/>
              </p:cNvSpPr>
              <p:nvPr/>
            </p:nvSpPr>
            <p:spPr bwMode="auto">
              <a:xfrm>
                <a:off x="12746" y="667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20" name="Rectangle 124"/>
              <p:cNvSpPr>
                <a:spLocks noChangeArrowheads="1"/>
              </p:cNvSpPr>
              <p:nvPr/>
            </p:nvSpPr>
            <p:spPr bwMode="auto">
              <a:xfrm>
                <a:off x="12746" y="648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21" name="Rectangle 125"/>
              <p:cNvSpPr>
                <a:spLocks noChangeArrowheads="1"/>
              </p:cNvSpPr>
              <p:nvPr/>
            </p:nvSpPr>
            <p:spPr bwMode="auto">
              <a:xfrm>
                <a:off x="12746" y="629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22" name="Rectangle 126"/>
              <p:cNvSpPr>
                <a:spLocks noChangeArrowheads="1"/>
              </p:cNvSpPr>
              <p:nvPr/>
            </p:nvSpPr>
            <p:spPr bwMode="auto">
              <a:xfrm>
                <a:off x="12938" y="78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23" name="Rectangle 127"/>
              <p:cNvSpPr>
                <a:spLocks noChangeArrowheads="1"/>
              </p:cNvSpPr>
              <p:nvPr/>
            </p:nvSpPr>
            <p:spPr bwMode="auto">
              <a:xfrm>
                <a:off x="12938" y="763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24" name="Rectangle 128"/>
              <p:cNvSpPr>
                <a:spLocks noChangeArrowheads="1"/>
              </p:cNvSpPr>
              <p:nvPr/>
            </p:nvSpPr>
            <p:spPr bwMode="auto">
              <a:xfrm>
                <a:off x="12938" y="743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25" name="Rectangle 129"/>
              <p:cNvSpPr>
                <a:spLocks noChangeArrowheads="1"/>
              </p:cNvSpPr>
              <p:nvPr/>
            </p:nvSpPr>
            <p:spPr bwMode="auto">
              <a:xfrm>
                <a:off x="12938" y="724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26" name="Rectangle 130"/>
              <p:cNvSpPr>
                <a:spLocks noChangeArrowheads="1"/>
              </p:cNvSpPr>
              <p:nvPr/>
            </p:nvSpPr>
            <p:spPr bwMode="auto">
              <a:xfrm>
                <a:off x="12938" y="705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27" name="Rectangle 131"/>
              <p:cNvSpPr>
                <a:spLocks noChangeArrowheads="1"/>
              </p:cNvSpPr>
              <p:nvPr/>
            </p:nvSpPr>
            <p:spPr bwMode="auto">
              <a:xfrm>
                <a:off x="12938" y="686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28" name="Rectangle 132"/>
              <p:cNvSpPr>
                <a:spLocks noChangeArrowheads="1"/>
              </p:cNvSpPr>
              <p:nvPr/>
            </p:nvSpPr>
            <p:spPr bwMode="auto">
              <a:xfrm>
                <a:off x="12938" y="667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29" name="Rectangle 133"/>
              <p:cNvSpPr>
                <a:spLocks noChangeArrowheads="1"/>
              </p:cNvSpPr>
              <p:nvPr/>
            </p:nvSpPr>
            <p:spPr bwMode="auto">
              <a:xfrm>
                <a:off x="12938" y="648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30" name="Rectangle 134"/>
              <p:cNvSpPr>
                <a:spLocks noChangeArrowheads="1"/>
              </p:cNvSpPr>
              <p:nvPr/>
            </p:nvSpPr>
            <p:spPr bwMode="auto">
              <a:xfrm>
                <a:off x="12938" y="629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31" name="Rectangle 135"/>
              <p:cNvSpPr>
                <a:spLocks noChangeArrowheads="1"/>
              </p:cNvSpPr>
              <p:nvPr/>
            </p:nvSpPr>
            <p:spPr bwMode="auto">
              <a:xfrm>
                <a:off x="13129" y="763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32" name="Rectangle 136"/>
              <p:cNvSpPr>
                <a:spLocks noChangeArrowheads="1"/>
              </p:cNvSpPr>
              <p:nvPr/>
            </p:nvSpPr>
            <p:spPr bwMode="auto">
              <a:xfrm>
                <a:off x="13129" y="743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33" name="Rectangle 137"/>
              <p:cNvSpPr>
                <a:spLocks noChangeArrowheads="1"/>
              </p:cNvSpPr>
              <p:nvPr/>
            </p:nvSpPr>
            <p:spPr bwMode="auto">
              <a:xfrm>
                <a:off x="13129" y="724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34" name="Rectangle 138"/>
              <p:cNvSpPr>
                <a:spLocks noChangeArrowheads="1"/>
              </p:cNvSpPr>
              <p:nvPr/>
            </p:nvSpPr>
            <p:spPr bwMode="auto">
              <a:xfrm>
                <a:off x="13129" y="705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35" name="Rectangle 139"/>
              <p:cNvSpPr>
                <a:spLocks noChangeArrowheads="1"/>
              </p:cNvSpPr>
              <p:nvPr/>
            </p:nvSpPr>
            <p:spPr bwMode="auto">
              <a:xfrm>
                <a:off x="13129" y="686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36" name="Rectangle 140"/>
              <p:cNvSpPr>
                <a:spLocks noChangeArrowheads="1"/>
              </p:cNvSpPr>
              <p:nvPr/>
            </p:nvSpPr>
            <p:spPr bwMode="auto">
              <a:xfrm>
                <a:off x="13129" y="667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37" name="Rectangle 141"/>
              <p:cNvSpPr>
                <a:spLocks noChangeArrowheads="1"/>
              </p:cNvSpPr>
              <p:nvPr/>
            </p:nvSpPr>
            <p:spPr bwMode="auto">
              <a:xfrm>
                <a:off x="13129" y="648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38" name="Rectangle 142"/>
              <p:cNvSpPr>
                <a:spLocks noChangeArrowheads="1"/>
              </p:cNvSpPr>
              <p:nvPr/>
            </p:nvSpPr>
            <p:spPr bwMode="auto">
              <a:xfrm>
                <a:off x="13129" y="629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39" name="Rectangle 143"/>
              <p:cNvSpPr>
                <a:spLocks noChangeArrowheads="1"/>
              </p:cNvSpPr>
              <p:nvPr/>
            </p:nvSpPr>
            <p:spPr bwMode="auto">
              <a:xfrm>
                <a:off x="13320" y="763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40" name="Rectangle 144"/>
              <p:cNvSpPr>
                <a:spLocks noChangeArrowheads="1"/>
              </p:cNvSpPr>
              <p:nvPr/>
            </p:nvSpPr>
            <p:spPr bwMode="auto">
              <a:xfrm>
                <a:off x="13320" y="743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41" name="Rectangle 145"/>
              <p:cNvSpPr>
                <a:spLocks noChangeArrowheads="1"/>
              </p:cNvSpPr>
              <p:nvPr/>
            </p:nvSpPr>
            <p:spPr bwMode="auto">
              <a:xfrm>
                <a:off x="13320" y="724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42" name="Rectangle 146"/>
              <p:cNvSpPr>
                <a:spLocks noChangeArrowheads="1"/>
              </p:cNvSpPr>
              <p:nvPr/>
            </p:nvSpPr>
            <p:spPr bwMode="auto">
              <a:xfrm>
                <a:off x="13320" y="705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43" name="Rectangle 147"/>
              <p:cNvSpPr>
                <a:spLocks noChangeArrowheads="1"/>
              </p:cNvSpPr>
              <p:nvPr/>
            </p:nvSpPr>
            <p:spPr bwMode="auto">
              <a:xfrm>
                <a:off x="13320" y="686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44" name="Rectangle 148"/>
              <p:cNvSpPr>
                <a:spLocks noChangeArrowheads="1"/>
              </p:cNvSpPr>
              <p:nvPr/>
            </p:nvSpPr>
            <p:spPr bwMode="auto">
              <a:xfrm>
                <a:off x="13320" y="667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45" name="Rectangle 149"/>
              <p:cNvSpPr>
                <a:spLocks noChangeArrowheads="1"/>
              </p:cNvSpPr>
              <p:nvPr/>
            </p:nvSpPr>
            <p:spPr bwMode="auto">
              <a:xfrm>
                <a:off x="13320" y="648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46" name="Rectangle 150"/>
              <p:cNvSpPr>
                <a:spLocks noChangeArrowheads="1"/>
              </p:cNvSpPr>
              <p:nvPr/>
            </p:nvSpPr>
            <p:spPr bwMode="auto">
              <a:xfrm>
                <a:off x="13517" y="724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47" name="Rectangle 151"/>
              <p:cNvSpPr>
                <a:spLocks noChangeArrowheads="1"/>
              </p:cNvSpPr>
              <p:nvPr/>
            </p:nvSpPr>
            <p:spPr bwMode="auto">
              <a:xfrm>
                <a:off x="13517" y="705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48" name="Rectangle 152"/>
              <p:cNvSpPr>
                <a:spLocks noChangeArrowheads="1"/>
              </p:cNvSpPr>
              <p:nvPr/>
            </p:nvSpPr>
            <p:spPr bwMode="auto">
              <a:xfrm>
                <a:off x="13517" y="686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49" name="Rectangle 153"/>
              <p:cNvSpPr>
                <a:spLocks noChangeArrowheads="1"/>
              </p:cNvSpPr>
              <p:nvPr/>
            </p:nvSpPr>
            <p:spPr bwMode="auto">
              <a:xfrm>
                <a:off x="13517" y="667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50" name="Rectangle 154"/>
              <p:cNvSpPr>
                <a:spLocks noChangeArrowheads="1"/>
              </p:cNvSpPr>
              <p:nvPr/>
            </p:nvSpPr>
            <p:spPr bwMode="auto">
              <a:xfrm>
                <a:off x="13517" y="648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51" name="Rectangle 155"/>
              <p:cNvSpPr>
                <a:spLocks noChangeArrowheads="1"/>
              </p:cNvSpPr>
              <p:nvPr/>
            </p:nvSpPr>
            <p:spPr bwMode="auto">
              <a:xfrm>
                <a:off x="13708" y="667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52" name="Rectangle 156"/>
              <p:cNvSpPr>
                <a:spLocks noChangeArrowheads="1"/>
              </p:cNvSpPr>
              <p:nvPr/>
            </p:nvSpPr>
            <p:spPr bwMode="auto">
              <a:xfrm>
                <a:off x="13708" y="648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53" name="Rectangle 157"/>
              <p:cNvSpPr>
                <a:spLocks noChangeArrowheads="1"/>
              </p:cNvSpPr>
              <p:nvPr/>
            </p:nvSpPr>
            <p:spPr bwMode="auto">
              <a:xfrm>
                <a:off x="12746" y="610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54" name="Rectangle 158"/>
              <p:cNvSpPr>
                <a:spLocks noChangeArrowheads="1"/>
              </p:cNvSpPr>
              <p:nvPr/>
            </p:nvSpPr>
            <p:spPr bwMode="auto">
              <a:xfrm>
                <a:off x="12746" y="5910"/>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55" name="Rectangle 159"/>
              <p:cNvSpPr>
                <a:spLocks noChangeArrowheads="1"/>
              </p:cNvSpPr>
              <p:nvPr/>
            </p:nvSpPr>
            <p:spPr bwMode="auto">
              <a:xfrm>
                <a:off x="12173" y="571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56" name="Rectangle 160"/>
              <p:cNvSpPr>
                <a:spLocks noChangeArrowheads="1"/>
              </p:cNvSpPr>
              <p:nvPr/>
            </p:nvSpPr>
            <p:spPr bwMode="auto">
              <a:xfrm>
                <a:off x="11408" y="1011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57" name="Rectangle 161"/>
              <p:cNvSpPr>
                <a:spLocks noChangeArrowheads="1"/>
              </p:cNvSpPr>
              <p:nvPr/>
            </p:nvSpPr>
            <p:spPr bwMode="auto">
              <a:xfrm>
                <a:off x="11408" y="992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58" name="Rectangle 162"/>
              <p:cNvSpPr>
                <a:spLocks noChangeArrowheads="1"/>
              </p:cNvSpPr>
              <p:nvPr/>
            </p:nvSpPr>
            <p:spPr bwMode="auto">
              <a:xfrm>
                <a:off x="11408" y="973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59" name="Rectangle 163"/>
              <p:cNvSpPr>
                <a:spLocks noChangeArrowheads="1"/>
              </p:cNvSpPr>
              <p:nvPr/>
            </p:nvSpPr>
            <p:spPr bwMode="auto">
              <a:xfrm>
                <a:off x="11408" y="954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60" name="Rectangle 164"/>
              <p:cNvSpPr>
                <a:spLocks noChangeArrowheads="1"/>
              </p:cNvSpPr>
              <p:nvPr/>
            </p:nvSpPr>
            <p:spPr bwMode="auto">
              <a:xfrm>
                <a:off x="11408" y="935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61" name="Rectangle 165"/>
              <p:cNvSpPr>
                <a:spLocks noChangeArrowheads="1"/>
              </p:cNvSpPr>
              <p:nvPr/>
            </p:nvSpPr>
            <p:spPr bwMode="auto">
              <a:xfrm>
                <a:off x="11408" y="915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62" name="Rectangle 166"/>
              <p:cNvSpPr>
                <a:spLocks noChangeArrowheads="1"/>
              </p:cNvSpPr>
              <p:nvPr/>
            </p:nvSpPr>
            <p:spPr bwMode="auto">
              <a:xfrm>
                <a:off x="11408" y="896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63" name="Rectangle 167"/>
              <p:cNvSpPr>
                <a:spLocks noChangeArrowheads="1"/>
              </p:cNvSpPr>
              <p:nvPr/>
            </p:nvSpPr>
            <p:spPr bwMode="auto">
              <a:xfrm>
                <a:off x="11217" y="992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64" name="Rectangle 168"/>
              <p:cNvSpPr>
                <a:spLocks noChangeArrowheads="1"/>
              </p:cNvSpPr>
              <p:nvPr/>
            </p:nvSpPr>
            <p:spPr bwMode="auto">
              <a:xfrm>
                <a:off x="11217" y="973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65" name="Rectangle 169"/>
              <p:cNvSpPr>
                <a:spLocks noChangeArrowheads="1"/>
              </p:cNvSpPr>
              <p:nvPr/>
            </p:nvSpPr>
            <p:spPr bwMode="auto">
              <a:xfrm>
                <a:off x="11217" y="954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66" name="Rectangle 170"/>
              <p:cNvSpPr>
                <a:spLocks noChangeArrowheads="1"/>
              </p:cNvSpPr>
              <p:nvPr/>
            </p:nvSpPr>
            <p:spPr bwMode="auto">
              <a:xfrm>
                <a:off x="11217" y="935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67" name="Rectangle 171"/>
              <p:cNvSpPr>
                <a:spLocks noChangeArrowheads="1"/>
              </p:cNvSpPr>
              <p:nvPr/>
            </p:nvSpPr>
            <p:spPr bwMode="auto">
              <a:xfrm>
                <a:off x="11217" y="915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68" name="Rectangle 172"/>
              <p:cNvSpPr>
                <a:spLocks noChangeArrowheads="1"/>
              </p:cNvSpPr>
              <p:nvPr/>
            </p:nvSpPr>
            <p:spPr bwMode="auto">
              <a:xfrm>
                <a:off x="11217" y="896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69" name="Rectangle 173"/>
              <p:cNvSpPr>
                <a:spLocks noChangeArrowheads="1"/>
              </p:cNvSpPr>
              <p:nvPr/>
            </p:nvSpPr>
            <p:spPr bwMode="auto">
              <a:xfrm>
                <a:off x="11408" y="877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70" name="Rectangle 174"/>
              <p:cNvSpPr>
                <a:spLocks noChangeArrowheads="1"/>
              </p:cNvSpPr>
              <p:nvPr/>
            </p:nvSpPr>
            <p:spPr bwMode="auto">
              <a:xfrm>
                <a:off x="11408" y="858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71" name="Rectangle 175"/>
              <p:cNvSpPr>
                <a:spLocks noChangeArrowheads="1"/>
              </p:cNvSpPr>
              <p:nvPr/>
            </p:nvSpPr>
            <p:spPr bwMode="auto">
              <a:xfrm>
                <a:off x="11408" y="839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72" name="Rectangle 176"/>
              <p:cNvSpPr>
                <a:spLocks noChangeArrowheads="1"/>
              </p:cNvSpPr>
              <p:nvPr/>
            </p:nvSpPr>
            <p:spPr bwMode="auto">
              <a:xfrm>
                <a:off x="11408" y="820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73" name="Rectangle 177"/>
              <p:cNvSpPr>
                <a:spLocks noChangeArrowheads="1"/>
              </p:cNvSpPr>
              <p:nvPr/>
            </p:nvSpPr>
            <p:spPr bwMode="auto">
              <a:xfrm>
                <a:off x="11408" y="80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74" name="Rectangle 178"/>
              <p:cNvSpPr>
                <a:spLocks noChangeArrowheads="1"/>
              </p:cNvSpPr>
              <p:nvPr/>
            </p:nvSpPr>
            <p:spPr bwMode="auto">
              <a:xfrm>
                <a:off x="11408" y="724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75" name="Rectangle 179"/>
              <p:cNvSpPr>
                <a:spLocks noChangeArrowheads="1"/>
              </p:cNvSpPr>
              <p:nvPr/>
            </p:nvSpPr>
            <p:spPr bwMode="auto">
              <a:xfrm>
                <a:off x="11408" y="705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76" name="Rectangle 180"/>
              <p:cNvSpPr>
                <a:spLocks noChangeArrowheads="1"/>
              </p:cNvSpPr>
              <p:nvPr/>
            </p:nvSpPr>
            <p:spPr bwMode="auto">
              <a:xfrm>
                <a:off x="11408" y="686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77" name="Rectangle 181"/>
              <p:cNvSpPr>
                <a:spLocks noChangeArrowheads="1"/>
              </p:cNvSpPr>
              <p:nvPr/>
            </p:nvSpPr>
            <p:spPr bwMode="auto">
              <a:xfrm>
                <a:off x="11408" y="667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78" name="Rectangle 182"/>
              <p:cNvSpPr>
                <a:spLocks noChangeArrowheads="1"/>
              </p:cNvSpPr>
              <p:nvPr/>
            </p:nvSpPr>
            <p:spPr bwMode="auto">
              <a:xfrm>
                <a:off x="11408" y="648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79" name="Rectangle 183"/>
              <p:cNvSpPr>
                <a:spLocks noChangeArrowheads="1"/>
              </p:cNvSpPr>
              <p:nvPr/>
            </p:nvSpPr>
            <p:spPr bwMode="auto">
              <a:xfrm>
                <a:off x="11408" y="629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80" name="Rectangle 184"/>
              <p:cNvSpPr>
                <a:spLocks noChangeArrowheads="1"/>
              </p:cNvSpPr>
              <p:nvPr/>
            </p:nvSpPr>
            <p:spPr bwMode="auto">
              <a:xfrm>
                <a:off x="11408" y="610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81" name="Rectangle 185"/>
              <p:cNvSpPr>
                <a:spLocks noChangeArrowheads="1"/>
              </p:cNvSpPr>
              <p:nvPr/>
            </p:nvSpPr>
            <p:spPr bwMode="auto">
              <a:xfrm>
                <a:off x="11408" y="5910"/>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82" name="Rectangle 186"/>
              <p:cNvSpPr>
                <a:spLocks noChangeArrowheads="1"/>
              </p:cNvSpPr>
              <p:nvPr/>
            </p:nvSpPr>
            <p:spPr bwMode="auto">
              <a:xfrm>
                <a:off x="11408" y="571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83" name="Rectangle 187"/>
              <p:cNvSpPr>
                <a:spLocks noChangeArrowheads="1"/>
              </p:cNvSpPr>
              <p:nvPr/>
            </p:nvSpPr>
            <p:spPr bwMode="auto">
              <a:xfrm>
                <a:off x="11408" y="552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84" name="Rectangle 188"/>
              <p:cNvSpPr>
                <a:spLocks noChangeArrowheads="1"/>
              </p:cNvSpPr>
              <p:nvPr/>
            </p:nvSpPr>
            <p:spPr bwMode="auto">
              <a:xfrm>
                <a:off x="11217" y="705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85" name="Rectangle 189"/>
              <p:cNvSpPr>
                <a:spLocks noChangeArrowheads="1"/>
              </p:cNvSpPr>
              <p:nvPr/>
            </p:nvSpPr>
            <p:spPr bwMode="auto">
              <a:xfrm>
                <a:off x="11217" y="686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86" name="Rectangle 190"/>
              <p:cNvSpPr>
                <a:spLocks noChangeArrowheads="1"/>
              </p:cNvSpPr>
              <p:nvPr/>
            </p:nvSpPr>
            <p:spPr bwMode="auto">
              <a:xfrm>
                <a:off x="11217" y="667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87" name="Rectangle 191"/>
              <p:cNvSpPr>
                <a:spLocks noChangeArrowheads="1"/>
              </p:cNvSpPr>
              <p:nvPr/>
            </p:nvSpPr>
            <p:spPr bwMode="auto">
              <a:xfrm>
                <a:off x="11217" y="648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88" name="Rectangle 192"/>
              <p:cNvSpPr>
                <a:spLocks noChangeArrowheads="1"/>
              </p:cNvSpPr>
              <p:nvPr/>
            </p:nvSpPr>
            <p:spPr bwMode="auto">
              <a:xfrm>
                <a:off x="11217" y="629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89" name="Rectangle 193"/>
              <p:cNvSpPr>
                <a:spLocks noChangeArrowheads="1"/>
              </p:cNvSpPr>
              <p:nvPr/>
            </p:nvSpPr>
            <p:spPr bwMode="auto">
              <a:xfrm>
                <a:off x="11217" y="610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90" name="Rectangle 194"/>
              <p:cNvSpPr>
                <a:spLocks noChangeArrowheads="1"/>
              </p:cNvSpPr>
              <p:nvPr/>
            </p:nvSpPr>
            <p:spPr bwMode="auto">
              <a:xfrm>
                <a:off x="11217" y="5910"/>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91" name="Rectangle 195"/>
              <p:cNvSpPr>
                <a:spLocks noChangeArrowheads="1"/>
              </p:cNvSpPr>
              <p:nvPr/>
            </p:nvSpPr>
            <p:spPr bwMode="auto">
              <a:xfrm>
                <a:off x="11217" y="571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92" name="Rectangle 196"/>
              <p:cNvSpPr>
                <a:spLocks noChangeArrowheads="1"/>
              </p:cNvSpPr>
              <p:nvPr/>
            </p:nvSpPr>
            <p:spPr bwMode="auto">
              <a:xfrm>
                <a:off x="11217" y="552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93" name="Rectangle 197"/>
              <p:cNvSpPr>
                <a:spLocks noChangeArrowheads="1"/>
              </p:cNvSpPr>
              <p:nvPr/>
            </p:nvSpPr>
            <p:spPr bwMode="auto">
              <a:xfrm>
                <a:off x="11026" y="686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94" name="Rectangle 198"/>
              <p:cNvSpPr>
                <a:spLocks noChangeArrowheads="1"/>
              </p:cNvSpPr>
              <p:nvPr/>
            </p:nvSpPr>
            <p:spPr bwMode="auto">
              <a:xfrm>
                <a:off x="11026" y="667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95" name="Rectangle 199"/>
              <p:cNvSpPr>
                <a:spLocks noChangeArrowheads="1"/>
              </p:cNvSpPr>
              <p:nvPr/>
            </p:nvSpPr>
            <p:spPr bwMode="auto">
              <a:xfrm>
                <a:off x="11026" y="648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96" name="Rectangle 200"/>
              <p:cNvSpPr>
                <a:spLocks noChangeArrowheads="1"/>
              </p:cNvSpPr>
              <p:nvPr/>
            </p:nvSpPr>
            <p:spPr bwMode="auto">
              <a:xfrm>
                <a:off x="11026" y="629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97" name="Rectangle 201"/>
              <p:cNvSpPr>
                <a:spLocks noChangeArrowheads="1"/>
              </p:cNvSpPr>
              <p:nvPr/>
            </p:nvSpPr>
            <p:spPr bwMode="auto">
              <a:xfrm>
                <a:off x="11026" y="610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98" name="Rectangle 202"/>
              <p:cNvSpPr>
                <a:spLocks noChangeArrowheads="1"/>
              </p:cNvSpPr>
              <p:nvPr/>
            </p:nvSpPr>
            <p:spPr bwMode="auto">
              <a:xfrm>
                <a:off x="10835" y="648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99" name="Rectangle 203"/>
              <p:cNvSpPr>
                <a:spLocks noChangeArrowheads="1"/>
              </p:cNvSpPr>
              <p:nvPr/>
            </p:nvSpPr>
            <p:spPr bwMode="auto">
              <a:xfrm>
                <a:off x="10835" y="629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600" name="Rectangle 204"/>
              <p:cNvSpPr>
                <a:spLocks noChangeArrowheads="1"/>
              </p:cNvSpPr>
              <p:nvPr/>
            </p:nvSpPr>
            <p:spPr bwMode="auto">
              <a:xfrm>
                <a:off x="10835" y="610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601" name="Rectangle 205"/>
              <p:cNvSpPr>
                <a:spLocks noChangeArrowheads="1"/>
              </p:cNvSpPr>
              <p:nvPr/>
            </p:nvSpPr>
            <p:spPr bwMode="auto">
              <a:xfrm>
                <a:off x="11026" y="5910"/>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grpSp>
          <p:nvGrpSpPr>
            <p:cNvPr id="5" name="Group 407"/>
            <p:cNvGrpSpPr>
              <a:grpSpLocks/>
            </p:cNvGrpSpPr>
            <p:nvPr/>
          </p:nvGrpSpPr>
          <p:grpSpPr bwMode="auto">
            <a:xfrm>
              <a:off x="16594138" y="-1550987"/>
              <a:ext cx="3816350" cy="10804525"/>
              <a:chOff x="10453" y="-977"/>
              <a:chExt cx="2404" cy="6806"/>
            </a:xfrm>
            <a:grpFill/>
          </p:grpSpPr>
          <p:sp>
            <p:nvSpPr>
              <p:cNvPr id="2202" name="Rectangle 207"/>
              <p:cNvSpPr>
                <a:spLocks noChangeArrowheads="1"/>
              </p:cNvSpPr>
              <p:nvPr/>
            </p:nvSpPr>
            <p:spPr bwMode="auto">
              <a:xfrm>
                <a:off x="11026" y="571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03" name="Rectangle 208"/>
              <p:cNvSpPr>
                <a:spLocks noChangeArrowheads="1"/>
              </p:cNvSpPr>
              <p:nvPr/>
            </p:nvSpPr>
            <p:spPr bwMode="auto">
              <a:xfrm>
                <a:off x="11026" y="552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04" name="Rectangle 209"/>
              <p:cNvSpPr>
                <a:spLocks noChangeArrowheads="1"/>
              </p:cNvSpPr>
              <p:nvPr/>
            </p:nvSpPr>
            <p:spPr bwMode="auto">
              <a:xfrm>
                <a:off x="10835" y="571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05" name="Rectangle 210"/>
              <p:cNvSpPr>
                <a:spLocks noChangeArrowheads="1"/>
              </p:cNvSpPr>
              <p:nvPr/>
            </p:nvSpPr>
            <p:spPr bwMode="auto">
              <a:xfrm>
                <a:off x="10835" y="552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06" name="Rectangle 211"/>
              <p:cNvSpPr>
                <a:spLocks noChangeArrowheads="1"/>
              </p:cNvSpPr>
              <p:nvPr/>
            </p:nvSpPr>
            <p:spPr bwMode="auto">
              <a:xfrm>
                <a:off x="10644" y="552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07" name="Rectangle 212"/>
              <p:cNvSpPr>
                <a:spLocks noChangeArrowheads="1"/>
              </p:cNvSpPr>
              <p:nvPr/>
            </p:nvSpPr>
            <p:spPr bwMode="auto">
              <a:xfrm>
                <a:off x="10453" y="552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08" name="Rectangle 213"/>
              <p:cNvSpPr>
                <a:spLocks noChangeArrowheads="1"/>
              </p:cNvSpPr>
              <p:nvPr/>
            </p:nvSpPr>
            <p:spPr bwMode="auto">
              <a:xfrm>
                <a:off x="10644" y="533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09" name="Rectangle 214"/>
              <p:cNvSpPr>
                <a:spLocks noChangeArrowheads="1"/>
              </p:cNvSpPr>
              <p:nvPr/>
            </p:nvSpPr>
            <p:spPr bwMode="auto">
              <a:xfrm>
                <a:off x="10453" y="533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10" name="Rectangle 215"/>
              <p:cNvSpPr>
                <a:spLocks noChangeArrowheads="1"/>
              </p:cNvSpPr>
              <p:nvPr/>
            </p:nvSpPr>
            <p:spPr bwMode="auto">
              <a:xfrm>
                <a:off x="10644" y="514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11" name="Rectangle 216"/>
              <p:cNvSpPr>
                <a:spLocks noChangeArrowheads="1"/>
              </p:cNvSpPr>
              <p:nvPr/>
            </p:nvSpPr>
            <p:spPr bwMode="auto">
              <a:xfrm>
                <a:off x="10453" y="514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12" name="Rectangle 217"/>
              <p:cNvSpPr>
                <a:spLocks noChangeArrowheads="1"/>
              </p:cNvSpPr>
              <p:nvPr/>
            </p:nvSpPr>
            <p:spPr bwMode="auto">
              <a:xfrm>
                <a:off x="10453"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13" name="Rectangle 218"/>
              <p:cNvSpPr>
                <a:spLocks noChangeArrowheads="1"/>
              </p:cNvSpPr>
              <p:nvPr/>
            </p:nvSpPr>
            <p:spPr bwMode="auto">
              <a:xfrm>
                <a:off x="10644"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14" name="Rectangle 219"/>
              <p:cNvSpPr>
                <a:spLocks noChangeArrowheads="1"/>
              </p:cNvSpPr>
              <p:nvPr/>
            </p:nvSpPr>
            <p:spPr bwMode="auto">
              <a:xfrm>
                <a:off x="10453"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15" name="Rectangle 220"/>
              <p:cNvSpPr>
                <a:spLocks noChangeArrowheads="1"/>
              </p:cNvSpPr>
              <p:nvPr/>
            </p:nvSpPr>
            <p:spPr bwMode="auto">
              <a:xfrm>
                <a:off x="10644"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16" name="Rectangle 221"/>
              <p:cNvSpPr>
                <a:spLocks noChangeArrowheads="1"/>
              </p:cNvSpPr>
              <p:nvPr/>
            </p:nvSpPr>
            <p:spPr bwMode="auto">
              <a:xfrm>
                <a:off x="10453"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17" name="Rectangle 222"/>
              <p:cNvSpPr>
                <a:spLocks noChangeArrowheads="1"/>
              </p:cNvSpPr>
              <p:nvPr/>
            </p:nvSpPr>
            <p:spPr bwMode="auto">
              <a:xfrm>
                <a:off x="10644"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18" name="Rectangle 223"/>
              <p:cNvSpPr>
                <a:spLocks noChangeArrowheads="1"/>
              </p:cNvSpPr>
              <p:nvPr/>
            </p:nvSpPr>
            <p:spPr bwMode="auto">
              <a:xfrm>
                <a:off x="10453"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19" name="Rectangle 224"/>
              <p:cNvSpPr>
                <a:spLocks noChangeArrowheads="1"/>
              </p:cNvSpPr>
              <p:nvPr/>
            </p:nvSpPr>
            <p:spPr bwMode="auto">
              <a:xfrm>
                <a:off x="10644"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20" name="Rectangle 225"/>
              <p:cNvSpPr>
                <a:spLocks noChangeArrowheads="1"/>
              </p:cNvSpPr>
              <p:nvPr/>
            </p:nvSpPr>
            <p:spPr bwMode="auto">
              <a:xfrm>
                <a:off x="10453"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21" name="Rectangle 226"/>
              <p:cNvSpPr>
                <a:spLocks noChangeArrowheads="1"/>
              </p:cNvSpPr>
              <p:nvPr/>
            </p:nvSpPr>
            <p:spPr bwMode="auto">
              <a:xfrm>
                <a:off x="10644"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22" name="Rectangle 227"/>
              <p:cNvSpPr>
                <a:spLocks noChangeArrowheads="1"/>
              </p:cNvSpPr>
              <p:nvPr/>
            </p:nvSpPr>
            <p:spPr bwMode="auto">
              <a:xfrm>
                <a:off x="10453"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23" name="Rectangle 228"/>
              <p:cNvSpPr>
                <a:spLocks noChangeArrowheads="1"/>
              </p:cNvSpPr>
              <p:nvPr/>
            </p:nvSpPr>
            <p:spPr bwMode="auto">
              <a:xfrm>
                <a:off x="10644"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24" name="Rectangle 229"/>
              <p:cNvSpPr>
                <a:spLocks noChangeArrowheads="1"/>
              </p:cNvSpPr>
              <p:nvPr/>
            </p:nvSpPr>
            <p:spPr bwMode="auto">
              <a:xfrm>
                <a:off x="10453"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25" name="Rectangle 230"/>
              <p:cNvSpPr>
                <a:spLocks noChangeArrowheads="1"/>
              </p:cNvSpPr>
              <p:nvPr/>
            </p:nvSpPr>
            <p:spPr bwMode="auto">
              <a:xfrm>
                <a:off x="10644"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26" name="Rectangle 231"/>
              <p:cNvSpPr>
                <a:spLocks noChangeArrowheads="1"/>
              </p:cNvSpPr>
              <p:nvPr/>
            </p:nvSpPr>
            <p:spPr bwMode="auto">
              <a:xfrm>
                <a:off x="10453"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27" name="Rectangle 232"/>
              <p:cNvSpPr>
                <a:spLocks noChangeArrowheads="1"/>
              </p:cNvSpPr>
              <p:nvPr/>
            </p:nvSpPr>
            <p:spPr bwMode="auto">
              <a:xfrm>
                <a:off x="10644"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28" name="Rectangle 233"/>
              <p:cNvSpPr>
                <a:spLocks noChangeArrowheads="1"/>
              </p:cNvSpPr>
              <p:nvPr/>
            </p:nvSpPr>
            <p:spPr bwMode="auto">
              <a:xfrm>
                <a:off x="10453"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29" name="Rectangle 234"/>
              <p:cNvSpPr>
                <a:spLocks noChangeArrowheads="1"/>
              </p:cNvSpPr>
              <p:nvPr/>
            </p:nvSpPr>
            <p:spPr bwMode="auto">
              <a:xfrm>
                <a:off x="10644"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30" name="Rectangle 235"/>
              <p:cNvSpPr>
                <a:spLocks noChangeArrowheads="1"/>
              </p:cNvSpPr>
              <p:nvPr/>
            </p:nvSpPr>
            <p:spPr bwMode="auto">
              <a:xfrm>
                <a:off x="10453"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31" name="Rectangle 236"/>
              <p:cNvSpPr>
                <a:spLocks noChangeArrowheads="1"/>
              </p:cNvSpPr>
              <p:nvPr/>
            </p:nvSpPr>
            <p:spPr bwMode="auto">
              <a:xfrm>
                <a:off x="10644"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32" name="Rectangle 237"/>
              <p:cNvSpPr>
                <a:spLocks noChangeArrowheads="1"/>
              </p:cNvSpPr>
              <p:nvPr/>
            </p:nvSpPr>
            <p:spPr bwMode="auto">
              <a:xfrm>
                <a:off x="10453"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33" name="Rectangle 238"/>
              <p:cNvSpPr>
                <a:spLocks noChangeArrowheads="1"/>
              </p:cNvSpPr>
              <p:nvPr/>
            </p:nvSpPr>
            <p:spPr bwMode="auto">
              <a:xfrm>
                <a:off x="10644"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34" name="Rectangle 239"/>
              <p:cNvSpPr>
                <a:spLocks noChangeArrowheads="1"/>
              </p:cNvSpPr>
              <p:nvPr/>
            </p:nvSpPr>
            <p:spPr bwMode="auto">
              <a:xfrm>
                <a:off x="10453"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35" name="Rectangle 240"/>
              <p:cNvSpPr>
                <a:spLocks noChangeArrowheads="1"/>
              </p:cNvSpPr>
              <p:nvPr/>
            </p:nvSpPr>
            <p:spPr bwMode="auto">
              <a:xfrm>
                <a:off x="10644"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36" name="Rectangle 241"/>
              <p:cNvSpPr>
                <a:spLocks noChangeArrowheads="1"/>
              </p:cNvSpPr>
              <p:nvPr/>
            </p:nvSpPr>
            <p:spPr bwMode="auto">
              <a:xfrm>
                <a:off x="10644"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37" name="Rectangle 242"/>
              <p:cNvSpPr>
                <a:spLocks noChangeArrowheads="1"/>
              </p:cNvSpPr>
              <p:nvPr/>
            </p:nvSpPr>
            <p:spPr bwMode="auto">
              <a:xfrm>
                <a:off x="10453"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38" name="Rectangle 243"/>
              <p:cNvSpPr>
                <a:spLocks noChangeArrowheads="1"/>
              </p:cNvSpPr>
              <p:nvPr/>
            </p:nvSpPr>
            <p:spPr bwMode="auto">
              <a:xfrm>
                <a:off x="10644"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39" name="Rectangle 244"/>
              <p:cNvSpPr>
                <a:spLocks noChangeArrowheads="1"/>
              </p:cNvSpPr>
              <p:nvPr/>
            </p:nvSpPr>
            <p:spPr bwMode="auto">
              <a:xfrm>
                <a:off x="10453"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40" name="Rectangle 245"/>
              <p:cNvSpPr>
                <a:spLocks noChangeArrowheads="1"/>
              </p:cNvSpPr>
              <p:nvPr/>
            </p:nvSpPr>
            <p:spPr bwMode="auto">
              <a:xfrm>
                <a:off x="10644"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41" name="Rectangle 246"/>
              <p:cNvSpPr>
                <a:spLocks noChangeArrowheads="1"/>
              </p:cNvSpPr>
              <p:nvPr/>
            </p:nvSpPr>
            <p:spPr bwMode="auto">
              <a:xfrm>
                <a:off x="10453"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42" name="Rectangle 247"/>
              <p:cNvSpPr>
                <a:spLocks noChangeArrowheads="1"/>
              </p:cNvSpPr>
              <p:nvPr/>
            </p:nvSpPr>
            <p:spPr bwMode="auto">
              <a:xfrm>
                <a:off x="10644"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43" name="Rectangle 248"/>
              <p:cNvSpPr>
                <a:spLocks noChangeArrowheads="1"/>
              </p:cNvSpPr>
              <p:nvPr/>
            </p:nvSpPr>
            <p:spPr bwMode="auto">
              <a:xfrm>
                <a:off x="10453"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44" name="Rectangle 249"/>
              <p:cNvSpPr>
                <a:spLocks noChangeArrowheads="1"/>
              </p:cNvSpPr>
              <p:nvPr/>
            </p:nvSpPr>
            <p:spPr bwMode="auto">
              <a:xfrm>
                <a:off x="10644"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45" name="Rectangle 250"/>
              <p:cNvSpPr>
                <a:spLocks noChangeArrowheads="1"/>
              </p:cNvSpPr>
              <p:nvPr/>
            </p:nvSpPr>
            <p:spPr bwMode="auto">
              <a:xfrm>
                <a:off x="10453"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46" name="Rectangle 251"/>
              <p:cNvSpPr>
                <a:spLocks noChangeArrowheads="1"/>
              </p:cNvSpPr>
              <p:nvPr/>
            </p:nvSpPr>
            <p:spPr bwMode="auto">
              <a:xfrm>
                <a:off x="10644"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47" name="Rectangle 252"/>
              <p:cNvSpPr>
                <a:spLocks noChangeArrowheads="1"/>
              </p:cNvSpPr>
              <p:nvPr/>
            </p:nvSpPr>
            <p:spPr bwMode="auto">
              <a:xfrm>
                <a:off x="10453"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48" name="Rectangle 253"/>
              <p:cNvSpPr>
                <a:spLocks noChangeArrowheads="1"/>
              </p:cNvSpPr>
              <p:nvPr/>
            </p:nvSpPr>
            <p:spPr bwMode="auto">
              <a:xfrm>
                <a:off x="10644"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49" name="Rectangle 254"/>
              <p:cNvSpPr>
                <a:spLocks noChangeArrowheads="1"/>
              </p:cNvSpPr>
              <p:nvPr/>
            </p:nvSpPr>
            <p:spPr bwMode="auto">
              <a:xfrm>
                <a:off x="10453"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50" name="Rectangle 255"/>
              <p:cNvSpPr>
                <a:spLocks noChangeArrowheads="1"/>
              </p:cNvSpPr>
              <p:nvPr/>
            </p:nvSpPr>
            <p:spPr bwMode="auto">
              <a:xfrm>
                <a:off x="10644"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51" name="Rectangle 256"/>
              <p:cNvSpPr>
                <a:spLocks noChangeArrowheads="1"/>
              </p:cNvSpPr>
              <p:nvPr/>
            </p:nvSpPr>
            <p:spPr bwMode="auto">
              <a:xfrm>
                <a:off x="10453"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52" name="Rectangle 257"/>
              <p:cNvSpPr>
                <a:spLocks noChangeArrowheads="1"/>
              </p:cNvSpPr>
              <p:nvPr/>
            </p:nvSpPr>
            <p:spPr bwMode="auto">
              <a:xfrm>
                <a:off x="10644"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53" name="Rectangle 258"/>
              <p:cNvSpPr>
                <a:spLocks noChangeArrowheads="1"/>
              </p:cNvSpPr>
              <p:nvPr/>
            </p:nvSpPr>
            <p:spPr bwMode="auto">
              <a:xfrm>
                <a:off x="10453"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54" name="Rectangle 259"/>
              <p:cNvSpPr>
                <a:spLocks noChangeArrowheads="1"/>
              </p:cNvSpPr>
              <p:nvPr/>
            </p:nvSpPr>
            <p:spPr bwMode="auto">
              <a:xfrm>
                <a:off x="10644"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55" name="Rectangle 260"/>
              <p:cNvSpPr>
                <a:spLocks noChangeArrowheads="1"/>
              </p:cNvSpPr>
              <p:nvPr/>
            </p:nvSpPr>
            <p:spPr bwMode="auto">
              <a:xfrm>
                <a:off x="10453"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56" name="Rectangle 261"/>
              <p:cNvSpPr>
                <a:spLocks noChangeArrowheads="1"/>
              </p:cNvSpPr>
              <p:nvPr/>
            </p:nvSpPr>
            <p:spPr bwMode="auto">
              <a:xfrm>
                <a:off x="10644"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57" name="Rectangle 262"/>
              <p:cNvSpPr>
                <a:spLocks noChangeArrowheads="1"/>
              </p:cNvSpPr>
              <p:nvPr/>
            </p:nvSpPr>
            <p:spPr bwMode="auto">
              <a:xfrm>
                <a:off x="10453"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58" name="Rectangle 263"/>
              <p:cNvSpPr>
                <a:spLocks noChangeArrowheads="1"/>
              </p:cNvSpPr>
              <p:nvPr/>
            </p:nvSpPr>
            <p:spPr bwMode="auto">
              <a:xfrm>
                <a:off x="10644" y="-97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59" name="Rectangle 264"/>
              <p:cNvSpPr>
                <a:spLocks noChangeArrowheads="1"/>
              </p:cNvSpPr>
              <p:nvPr/>
            </p:nvSpPr>
            <p:spPr bwMode="auto">
              <a:xfrm>
                <a:off x="10835"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60" name="Rectangle 265"/>
              <p:cNvSpPr>
                <a:spLocks noChangeArrowheads="1"/>
              </p:cNvSpPr>
              <p:nvPr/>
            </p:nvSpPr>
            <p:spPr bwMode="auto">
              <a:xfrm>
                <a:off x="10835"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61" name="Rectangle 266"/>
              <p:cNvSpPr>
                <a:spLocks noChangeArrowheads="1"/>
              </p:cNvSpPr>
              <p:nvPr/>
            </p:nvSpPr>
            <p:spPr bwMode="auto">
              <a:xfrm>
                <a:off x="10835"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62" name="Rectangle 267"/>
              <p:cNvSpPr>
                <a:spLocks noChangeArrowheads="1"/>
              </p:cNvSpPr>
              <p:nvPr/>
            </p:nvSpPr>
            <p:spPr bwMode="auto">
              <a:xfrm>
                <a:off x="10835"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63" name="Rectangle 268"/>
              <p:cNvSpPr>
                <a:spLocks noChangeArrowheads="1"/>
              </p:cNvSpPr>
              <p:nvPr/>
            </p:nvSpPr>
            <p:spPr bwMode="auto">
              <a:xfrm>
                <a:off x="10835"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64" name="Rectangle 269"/>
              <p:cNvSpPr>
                <a:spLocks noChangeArrowheads="1"/>
              </p:cNvSpPr>
              <p:nvPr/>
            </p:nvSpPr>
            <p:spPr bwMode="auto">
              <a:xfrm>
                <a:off x="10835"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65" name="Rectangle 270"/>
              <p:cNvSpPr>
                <a:spLocks noChangeArrowheads="1"/>
              </p:cNvSpPr>
              <p:nvPr/>
            </p:nvSpPr>
            <p:spPr bwMode="auto">
              <a:xfrm>
                <a:off x="10835"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66" name="Rectangle 271"/>
              <p:cNvSpPr>
                <a:spLocks noChangeArrowheads="1"/>
              </p:cNvSpPr>
              <p:nvPr/>
            </p:nvSpPr>
            <p:spPr bwMode="auto">
              <a:xfrm>
                <a:off x="10835"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67" name="Rectangle 272"/>
              <p:cNvSpPr>
                <a:spLocks noChangeArrowheads="1"/>
              </p:cNvSpPr>
              <p:nvPr/>
            </p:nvSpPr>
            <p:spPr bwMode="auto">
              <a:xfrm>
                <a:off x="10835"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68" name="Rectangle 273"/>
              <p:cNvSpPr>
                <a:spLocks noChangeArrowheads="1"/>
              </p:cNvSpPr>
              <p:nvPr/>
            </p:nvSpPr>
            <p:spPr bwMode="auto">
              <a:xfrm>
                <a:off x="10835"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69" name="Rectangle 274"/>
              <p:cNvSpPr>
                <a:spLocks noChangeArrowheads="1"/>
              </p:cNvSpPr>
              <p:nvPr/>
            </p:nvSpPr>
            <p:spPr bwMode="auto">
              <a:xfrm>
                <a:off x="10835"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70" name="Rectangle 275"/>
              <p:cNvSpPr>
                <a:spLocks noChangeArrowheads="1"/>
              </p:cNvSpPr>
              <p:nvPr/>
            </p:nvSpPr>
            <p:spPr bwMode="auto">
              <a:xfrm>
                <a:off x="10835"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71" name="Rectangle 276"/>
              <p:cNvSpPr>
                <a:spLocks noChangeArrowheads="1"/>
              </p:cNvSpPr>
              <p:nvPr/>
            </p:nvSpPr>
            <p:spPr bwMode="auto">
              <a:xfrm>
                <a:off x="10835"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72" name="Rectangle 277"/>
              <p:cNvSpPr>
                <a:spLocks noChangeArrowheads="1"/>
              </p:cNvSpPr>
              <p:nvPr/>
            </p:nvSpPr>
            <p:spPr bwMode="auto">
              <a:xfrm>
                <a:off x="10835"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73" name="Rectangle 278"/>
              <p:cNvSpPr>
                <a:spLocks noChangeArrowheads="1"/>
              </p:cNvSpPr>
              <p:nvPr/>
            </p:nvSpPr>
            <p:spPr bwMode="auto">
              <a:xfrm>
                <a:off x="10835"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74" name="Rectangle 279"/>
              <p:cNvSpPr>
                <a:spLocks noChangeArrowheads="1"/>
              </p:cNvSpPr>
              <p:nvPr/>
            </p:nvSpPr>
            <p:spPr bwMode="auto">
              <a:xfrm>
                <a:off x="10835"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75" name="Rectangle 280"/>
              <p:cNvSpPr>
                <a:spLocks noChangeArrowheads="1"/>
              </p:cNvSpPr>
              <p:nvPr/>
            </p:nvSpPr>
            <p:spPr bwMode="auto">
              <a:xfrm>
                <a:off x="10835"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76" name="Rectangle 281"/>
              <p:cNvSpPr>
                <a:spLocks noChangeArrowheads="1"/>
              </p:cNvSpPr>
              <p:nvPr/>
            </p:nvSpPr>
            <p:spPr bwMode="auto">
              <a:xfrm>
                <a:off x="10835"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77" name="Rectangle 282"/>
              <p:cNvSpPr>
                <a:spLocks noChangeArrowheads="1"/>
              </p:cNvSpPr>
              <p:nvPr/>
            </p:nvSpPr>
            <p:spPr bwMode="auto">
              <a:xfrm>
                <a:off x="10835" y="-97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78" name="Rectangle 283"/>
              <p:cNvSpPr>
                <a:spLocks noChangeArrowheads="1"/>
              </p:cNvSpPr>
              <p:nvPr/>
            </p:nvSpPr>
            <p:spPr bwMode="auto">
              <a:xfrm>
                <a:off x="11026"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79" name="Rectangle 284"/>
              <p:cNvSpPr>
                <a:spLocks noChangeArrowheads="1"/>
              </p:cNvSpPr>
              <p:nvPr/>
            </p:nvSpPr>
            <p:spPr bwMode="auto">
              <a:xfrm>
                <a:off x="11026"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80" name="Rectangle 285"/>
              <p:cNvSpPr>
                <a:spLocks noChangeArrowheads="1"/>
              </p:cNvSpPr>
              <p:nvPr/>
            </p:nvSpPr>
            <p:spPr bwMode="auto">
              <a:xfrm>
                <a:off x="11026"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81" name="Rectangle 286"/>
              <p:cNvSpPr>
                <a:spLocks noChangeArrowheads="1"/>
              </p:cNvSpPr>
              <p:nvPr/>
            </p:nvSpPr>
            <p:spPr bwMode="auto">
              <a:xfrm>
                <a:off x="11026"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82" name="Rectangle 287"/>
              <p:cNvSpPr>
                <a:spLocks noChangeArrowheads="1"/>
              </p:cNvSpPr>
              <p:nvPr/>
            </p:nvSpPr>
            <p:spPr bwMode="auto">
              <a:xfrm>
                <a:off x="11026"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83" name="Rectangle 288"/>
              <p:cNvSpPr>
                <a:spLocks noChangeArrowheads="1"/>
              </p:cNvSpPr>
              <p:nvPr/>
            </p:nvSpPr>
            <p:spPr bwMode="auto">
              <a:xfrm>
                <a:off x="11026"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84" name="Rectangle 289"/>
              <p:cNvSpPr>
                <a:spLocks noChangeArrowheads="1"/>
              </p:cNvSpPr>
              <p:nvPr/>
            </p:nvSpPr>
            <p:spPr bwMode="auto">
              <a:xfrm>
                <a:off x="11026"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85" name="Rectangle 290"/>
              <p:cNvSpPr>
                <a:spLocks noChangeArrowheads="1"/>
              </p:cNvSpPr>
              <p:nvPr/>
            </p:nvSpPr>
            <p:spPr bwMode="auto">
              <a:xfrm>
                <a:off x="11026"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86" name="Rectangle 291"/>
              <p:cNvSpPr>
                <a:spLocks noChangeArrowheads="1"/>
              </p:cNvSpPr>
              <p:nvPr/>
            </p:nvSpPr>
            <p:spPr bwMode="auto">
              <a:xfrm>
                <a:off x="11026"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87" name="Rectangle 292"/>
              <p:cNvSpPr>
                <a:spLocks noChangeArrowheads="1"/>
              </p:cNvSpPr>
              <p:nvPr/>
            </p:nvSpPr>
            <p:spPr bwMode="auto">
              <a:xfrm>
                <a:off x="11026"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88" name="Rectangle 293"/>
              <p:cNvSpPr>
                <a:spLocks noChangeArrowheads="1"/>
              </p:cNvSpPr>
              <p:nvPr/>
            </p:nvSpPr>
            <p:spPr bwMode="auto">
              <a:xfrm>
                <a:off x="11026"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89" name="Rectangle 294"/>
              <p:cNvSpPr>
                <a:spLocks noChangeArrowheads="1"/>
              </p:cNvSpPr>
              <p:nvPr/>
            </p:nvSpPr>
            <p:spPr bwMode="auto">
              <a:xfrm>
                <a:off x="11026"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90" name="Rectangle 295"/>
              <p:cNvSpPr>
                <a:spLocks noChangeArrowheads="1"/>
              </p:cNvSpPr>
              <p:nvPr/>
            </p:nvSpPr>
            <p:spPr bwMode="auto">
              <a:xfrm>
                <a:off x="11026"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91" name="Rectangle 296"/>
              <p:cNvSpPr>
                <a:spLocks noChangeArrowheads="1"/>
              </p:cNvSpPr>
              <p:nvPr/>
            </p:nvSpPr>
            <p:spPr bwMode="auto">
              <a:xfrm>
                <a:off x="11026"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92" name="Rectangle 297"/>
              <p:cNvSpPr>
                <a:spLocks noChangeArrowheads="1"/>
              </p:cNvSpPr>
              <p:nvPr/>
            </p:nvSpPr>
            <p:spPr bwMode="auto">
              <a:xfrm>
                <a:off x="11026"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93" name="Rectangle 298"/>
              <p:cNvSpPr>
                <a:spLocks noChangeArrowheads="1"/>
              </p:cNvSpPr>
              <p:nvPr/>
            </p:nvSpPr>
            <p:spPr bwMode="auto">
              <a:xfrm>
                <a:off x="11026"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94" name="Rectangle 299"/>
              <p:cNvSpPr>
                <a:spLocks noChangeArrowheads="1"/>
              </p:cNvSpPr>
              <p:nvPr/>
            </p:nvSpPr>
            <p:spPr bwMode="auto">
              <a:xfrm>
                <a:off x="11026"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95" name="Rectangle 300"/>
              <p:cNvSpPr>
                <a:spLocks noChangeArrowheads="1"/>
              </p:cNvSpPr>
              <p:nvPr/>
            </p:nvSpPr>
            <p:spPr bwMode="auto">
              <a:xfrm>
                <a:off x="11026"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96" name="Rectangle 301"/>
              <p:cNvSpPr>
                <a:spLocks noChangeArrowheads="1"/>
              </p:cNvSpPr>
              <p:nvPr/>
            </p:nvSpPr>
            <p:spPr bwMode="auto">
              <a:xfrm>
                <a:off x="11026"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97" name="Rectangle 302"/>
              <p:cNvSpPr>
                <a:spLocks noChangeArrowheads="1"/>
              </p:cNvSpPr>
              <p:nvPr/>
            </p:nvSpPr>
            <p:spPr bwMode="auto">
              <a:xfrm>
                <a:off x="11026" y="-97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98" name="Rectangle 303"/>
              <p:cNvSpPr>
                <a:spLocks noChangeArrowheads="1"/>
              </p:cNvSpPr>
              <p:nvPr/>
            </p:nvSpPr>
            <p:spPr bwMode="auto">
              <a:xfrm>
                <a:off x="11217"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99" name="Rectangle 304"/>
              <p:cNvSpPr>
                <a:spLocks noChangeArrowheads="1"/>
              </p:cNvSpPr>
              <p:nvPr/>
            </p:nvSpPr>
            <p:spPr bwMode="auto">
              <a:xfrm>
                <a:off x="11217"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00" name="Rectangle 305"/>
              <p:cNvSpPr>
                <a:spLocks noChangeArrowheads="1"/>
              </p:cNvSpPr>
              <p:nvPr/>
            </p:nvSpPr>
            <p:spPr bwMode="auto">
              <a:xfrm>
                <a:off x="11217"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01" name="Rectangle 306"/>
              <p:cNvSpPr>
                <a:spLocks noChangeArrowheads="1"/>
              </p:cNvSpPr>
              <p:nvPr/>
            </p:nvSpPr>
            <p:spPr bwMode="auto">
              <a:xfrm>
                <a:off x="11217"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02" name="Rectangle 307"/>
              <p:cNvSpPr>
                <a:spLocks noChangeArrowheads="1"/>
              </p:cNvSpPr>
              <p:nvPr/>
            </p:nvSpPr>
            <p:spPr bwMode="auto">
              <a:xfrm>
                <a:off x="11217"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03" name="Rectangle 308"/>
              <p:cNvSpPr>
                <a:spLocks noChangeArrowheads="1"/>
              </p:cNvSpPr>
              <p:nvPr/>
            </p:nvSpPr>
            <p:spPr bwMode="auto">
              <a:xfrm>
                <a:off x="11217"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04" name="Rectangle 309"/>
              <p:cNvSpPr>
                <a:spLocks noChangeArrowheads="1"/>
              </p:cNvSpPr>
              <p:nvPr/>
            </p:nvSpPr>
            <p:spPr bwMode="auto">
              <a:xfrm>
                <a:off x="11217"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05" name="Rectangle 310"/>
              <p:cNvSpPr>
                <a:spLocks noChangeArrowheads="1"/>
              </p:cNvSpPr>
              <p:nvPr/>
            </p:nvSpPr>
            <p:spPr bwMode="auto">
              <a:xfrm>
                <a:off x="11217"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06" name="Rectangle 311"/>
              <p:cNvSpPr>
                <a:spLocks noChangeArrowheads="1"/>
              </p:cNvSpPr>
              <p:nvPr/>
            </p:nvSpPr>
            <p:spPr bwMode="auto">
              <a:xfrm>
                <a:off x="11217"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07" name="Rectangle 312"/>
              <p:cNvSpPr>
                <a:spLocks noChangeArrowheads="1"/>
              </p:cNvSpPr>
              <p:nvPr/>
            </p:nvSpPr>
            <p:spPr bwMode="auto">
              <a:xfrm>
                <a:off x="11217"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08" name="Rectangle 313"/>
              <p:cNvSpPr>
                <a:spLocks noChangeArrowheads="1"/>
              </p:cNvSpPr>
              <p:nvPr/>
            </p:nvSpPr>
            <p:spPr bwMode="auto">
              <a:xfrm>
                <a:off x="11217"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09" name="Rectangle 314"/>
              <p:cNvSpPr>
                <a:spLocks noChangeArrowheads="1"/>
              </p:cNvSpPr>
              <p:nvPr/>
            </p:nvSpPr>
            <p:spPr bwMode="auto">
              <a:xfrm>
                <a:off x="11217"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10" name="Rectangle 315"/>
              <p:cNvSpPr>
                <a:spLocks noChangeArrowheads="1"/>
              </p:cNvSpPr>
              <p:nvPr/>
            </p:nvSpPr>
            <p:spPr bwMode="auto">
              <a:xfrm>
                <a:off x="11217"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11" name="Rectangle 316"/>
              <p:cNvSpPr>
                <a:spLocks noChangeArrowheads="1"/>
              </p:cNvSpPr>
              <p:nvPr/>
            </p:nvSpPr>
            <p:spPr bwMode="auto">
              <a:xfrm>
                <a:off x="11217"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12" name="Rectangle 317"/>
              <p:cNvSpPr>
                <a:spLocks noChangeArrowheads="1"/>
              </p:cNvSpPr>
              <p:nvPr/>
            </p:nvSpPr>
            <p:spPr bwMode="auto">
              <a:xfrm>
                <a:off x="11217"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13" name="Rectangle 318"/>
              <p:cNvSpPr>
                <a:spLocks noChangeArrowheads="1"/>
              </p:cNvSpPr>
              <p:nvPr/>
            </p:nvSpPr>
            <p:spPr bwMode="auto">
              <a:xfrm>
                <a:off x="11217"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14" name="Rectangle 319"/>
              <p:cNvSpPr>
                <a:spLocks noChangeArrowheads="1"/>
              </p:cNvSpPr>
              <p:nvPr/>
            </p:nvSpPr>
            <p:spPr bwMode="auto">
              <a:xfrm>
                <a:off x="11217" y="-97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15" name="Rectangle 320"/>
              <p:cNvSpPr>
                <a:spLocks noChangeArrowheads="1"/>
              </p:cNvSpPr>
              <p:nvPr/>
            </p:nvSpPr>
            <p:spPr bwMode="auto">
              <a:xfrm>
                <a:off x="11408"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16" name="Rectangle 321"/>
              <p:cNvSpPr>
                <a:spLocks noChangeArrowheads="1"/>
              </p:cNvSpPr>
              <p:nvPr/>
            </p:nvSpPr>
            <p:spPr bwMode="auto">
              <a:xfrm>
                <a:off x="11408"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17" name="Rectangle 322"/>
              <p:cNvSpPr>
                <a:spLocks noChangeArrowheads="1"/>
              </p:cNvSpPr>
              <p:nvPr/>
            </p:nvSpPr>
            <p:spPr bwMode="auto">
              <a:xfrm>
                <a:off x="11408"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18" name="Rectangle 323"/>
              <p:cNvSpPr>
                <a:spLocks noChangeArrowheads="1"/>
              </p:cNvSpPr>
              <p:nvPr/>
            </p:nvSpPr>
            <p:spPr bwMode="auto">
              <a:xfrm>
                <a:off x="11408"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19" name="Rectangle 324"/>
              <p:cNvSpPr>
                <a:spLocks noChangeArrowheads="1"/>
              </p:cNvSpPr>
              <p:nvPr/>
            </p:nvSpPr>
            <p:spPr bwMode="auto">
              <a:xfrm>
                <a:off x="11408"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20" name="Rectangle 325"/>
              <p:cNvSpPr>
                <a:spLocks noChangeArrowheads="1"/>
              </p:cNvSpPr>
              <p:nvPr/>
            </p:nvSpPr>
            <p:spPr bwMode="auto">
              <a:xfrm>
                <a:off x="11408"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21" name="Rectangle 326"/>
              <p:cNvSpPr>
                <a:spLocks noChangeArrowheads="1"/>
              </p:cNvSpPr>
              <p:nvPr/>
            </p:nvSpPr>
            <p:spPr bwMode="auto">
              <a:xfrm>
                <a:off x="11408"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22" name="Rectangle 327"/>
              <p:cNvSpPr>
                <a:spLocks noChangeArrowheads="1"/>
              </p:cNvSpPr>
              <p:nvPr/>
            </p:nvSpPr>
            <p:spPr bwMode="auto">
              <a:xfrm>
                <a:off x="11408"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23" name="Rectangle 328"/>
              <p:cNvSpPr>
                <a:spLocks noChangeArrowheads="1"/>
              </p:cNvSpPr>
              <p:nvPr/>
            </p:nvSpPr>
            <p:spPr bwMode="auto">
              <a:xfrm>
                <a:off x="11408"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24" name="Rectangle 329"/>
              <p:cNvSpPr>
                <a:spLocks noChangeArrowheads="1"/>
              </p:cNvSpPr>
              <p:nvPr/>
            </p:nvSpPr>
            <p:spPr bwMode="auto">
              <a:xfrm>
                <a:off x="11408"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25" name="Rectangle 330"/>
              <p:cNvSpPr>
                <a:spLocks noChangeArrowheads="1"/>
              </p:cNvSpPr>
              <p:nvPr/>
            </p:nvSpPr>
            <p:spPr bwMode="auto">
              <a:xfrm>
                <a:off x="11408"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26" name="Rectangle 331"/>
              <p:cNvSpPr>
                <a:spLocks noChangeArrowheads="1"/>
              </p:cNvSpPr>
              <p:nvPr/>
            </p:nvSpPr>
            <p:spPr bwMode="auto">
              <a:xfrm>
                <a:off x="11408"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27" name="Rectangle 332"/>
              <p:cNvSpPr>
                <a:spLocks noChangeArrowheads="1"/>
              </p:cNvSpPr>
              <p:nvPr/>
            </p:nvSpPr>
            <p:spPr bwMode="auto">
              <a:xfrm>
                <a:off x="11408"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28" name="Rectangle 333"/>
              <p:cNvSpPr>
                <a:spLocks noChangeArrowheads="1"/>
              </p:cNvSpPr>
              <p:nvPr/>
            </p:nvSpPr>
            <p:spPr bwMode="auto">
              <a:xfrm>
                <a:off x="11408"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29" name="Rectangle 334"/>
              <p:cNvSpPr>
                <a:spLocks noChangeArrowheads="1"/>
              </p:cNvSpPr>
              <p:nvPr/>
            </p:nvSpPr>
            <p:spPr bwMode="auto">
              <a:xfrm>
                <a:off x="11408"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30" name="Rectangle 335"/>
              <p:cNvSpPr>
                <a:spLocks noChangeArrowheads="1"/>
              </p:cNvSpPr>
              <p:nvPr/>
            </p:nvSpPr>
            <p:spPr bwMode="auto">
              <a:xfrm>
                <a:off x="11408"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31" name="Rectangle 336"/>
              <p:cNvSpPr>
                <a:spLocks noChangeArrowheads="1"/>
              </p:cNvSpPr>
              <p:nvPr/>
            </p:nvSpPr>
            <p:spPr bwMode="auto">
              <a:xfrm>
                <a:off x="11408"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32" name="Rectangle 337"/>
              <p:cNvSpPr>
                <a:spLocks noChangeArrowheads="1"/>
              </p:cNvSpPr>
              <p:nvPr/>
            </p:nvSpPr>
            <p:spPr bwMode="auto">
              <a:xfrm>
                <a:off x="11408"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33" name="Rectangle 338"/>
              <p:cNvSpPr>
                <a:spLocks noChangeArrowheads="1"/>
              </p:cNvSpPr>
              <p:nvPr/>
            </p:nvSpPr>
            <p:spPr bwMode="auto">
              <a:xfrm>
                <a:off x="11408" y="-97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34" name="Rectangle 339"/>
              <p:cNvSpPr>
                <a:spLocks noChangeArrowheads="1"/>
              </p:cNvSpPr>
              <p:nvPr/>
            </p:nvSpPr>
            <p:spPr bwMode="auto">
              <a:xfrm>
                <a:off x="11791"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35" name="Rectangle 340"/>
              <p:cNvSpPr>
                <a:spLocks noChangeArrowheads="1"/>
              </p:cNvSpPr>
              <p:nvPr/>
            </p:nvSpPr>
            <p:spPr bwMode="auto">
              <a:xfrm>
                <a:off x="11791"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36" name="Rectangle 341"/>
              <p:cNvSpPr>
                <a:spLocks noChangeArrowheads="1"/>
              </p:cNvSpPr>
              <p:nvPr/>
            </p:nvSpPr>
            <p:spPr bwMode="auto">
              <a:xfrm>
                <a:off x="11791"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37" name="Rectangle 342"/>
              <p:cNvSpPr>
                <a:spLocks noChangeArrowheads="1"/>
              </p:cNvSpPr>
              <p:nvPr/>
            </p:nvSpPr>
            <p:spPr bwMode="auto">
              <a:xfrm>
                <a:off x="11791"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38" name="Rectangle 343"/>
              <p:cNvSpPr>
                <a:spLocks noChangeArrowheads="1"/>
              </p:cNvSpPr>
              <p:nvPr/>
            </p:nvSpPr>
            <p:spPr bwMode="auto">
              <a:xfrm>
                <a:off x="11791"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39" name="Rectangle 344"/>
              <p:cNvSpPr>
                <a:spLocks noChangeArrowheads="1"/>
              </p:cNvSpPr>
              <p:nvPr/>
            </p:nvSpPr>
            <p:spPr bwMode="auto">
              <a:xfrm>
                <a:off x="11791"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40" name="Rectangle 345"/>
              <p:cNvSpPr>
                <a:spLocks noChangeArrowheads="1"/>
              </p:cNvSpPr>
              <p:nvPr/>
            </p:nvSpPr>
            <p:spPr bwMode="auto">
              <a:xfrm>
                <a:off x="11791"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41" name="Rectangle 346"/>
              <p:cNvSpPr>
                <a:spLocks noChangeArrowheads="1"/>
              </p:cNvSpPr>
              <p:nvPr/>
            </p:nvSpPr>
            <p:spPr bwMode="auto">
              <a:xfrm>
                <a:off x="11791"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42" name="Rectangle 347"/>
              <p:cNvSpPr>
                <a:spLocks noChangeArrowheads="1"/>
              </p:cNvSpPr>
              <p:nvPr/>
            </p:nvSpPr>
            <p:spPr bwMode="auto">
              <a:xfrm>
                <a:off x="11791"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43" name="Rectangle 348"/>
              <p:cNvSpPr>
                <a:spLocks noChangeArrowheads="1"/>
              </p:cNvSpPr>
              <p:nvPr/>
            </p:nvSpPr>
            <p:spPr bwMode="auto">
              <a:xfrm>
                <a:off x="11791"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44" name="Rectangle 349"/>
              <p:cNvSpPr>
                <a:spLocks noChangeArrowheads="1"/>
              </p:cNvSpPr>
              <p:nvPr/>
            </p:nvSpPr>
            <p:spPr bwMode="auto">
              <a:xfrm>
                <a:off x="11791"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45" name="Rectangle 350"/>
              <p:cNvSpPr>
                <a:spLocks noChangeArrowheads="1"/>
              </p:cNvSpPr>
              <p:nvPr/>
            </p:nvSpPr>
            <p:spPr bwMode="auto">
              <a:xfrm>
                <a:off x="11791"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46" name="Rectangle 351"/>
              <p:cNvSpPr>
                <a:spLocks noChangeArrowheads="1"/>
              </p:cNvSpPr>
              <p:nvPr/>
            </p:nvSpPr>
            <p:spPr bwMode="auto">
              <a:xfrm>
                <a:off x="11791"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47" name="Rectangle 352"/>
              <p:cNvSpPr>
                <a:spLocks noChangeArrowheads="1"/>
              </p:cNvSpPr>
              <p:nvPr/>
            </p:nvSpPr>
            <p:spPr bwMode="auto">
              <a:xfrm>
                <a:off x="11791"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48" name="Rectangle 353"/>
              <p:cNvSpPr>
                <a:spLocks noChangeArrowheads="1"/>
              </p:cNvSpPr>
              <p:nvPr/>
            </p:nvSpPr>
            <p:spPr bwMode="auto">
              <a:xfrm>
                <a:off x="11791"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49" name="Rectangle 354"/>
              <p:cNvSpPr>
                <a:spLocks noChangeArrowheads="1"/>
              </p:cNvSpPr>
              <p:nvPr/>
            </p:nvSpPr>
            <p:spPr bwMode="auto">
              <a:xfrm>
                <a:off x="11791" y="-97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50" name="Rectangle 355"/>
              <p:cNvSpPr>
                <a:spLocks noChangeArrowheads="1"/>
              </p:cNvSpPr>
              <p:nvPr/>
            </p:nvSpPr>
            <p:spPr bwMode="auto">
              <a:xfrm>
                <a:off x="11982"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51" name="Rectangle 356"/>
              <p:cNvSpPr>
                <a:spLocks noChangeArrowheads="1"/>
              </p:cNvSpPr>
              <p:nvPr/>
            </p:nvSpPr>
            <p:spPr bwMode="auto">
              <a:xfrm>
                <a:off x="11982"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52" name="Rectangle 357"/>
              <p:cNvSpPr>
                <a:spLocks noChangeArrowheads="1"/>
              </p:cNvSpPr>
              <p:nvPr/>
            </p:nvSpPr>
            <p:spPr bwMode="auto">
              <a:xfrm>
                <a:off x="11982"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53" name="Rectangle 358"/>
              <p:cNvSpPr>
                <a:spLocks noChangeArrowheads="1"/>
              </p:cNvSpPr>
              <p:nvPr/>
            </p:nvSpPr>
            <p:spPr bwMode="auto">
              <a:xfrm>
                <a:off x="11982"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54" name="Rectangle 359"/>
              <p:cNvSpPr>
                <a:spLocks noChangeArrowheads="1"/>
              </p:cNvSpPr>
              <p:nvPr/>
            </p:nvSpPr>
            <p:spPr bwMode="auto">
              <a:xfrm>
                <a:off x="11982"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55" name="Rectangle 360"/>
              <p:cNvSpPr>
                <a:spLocks noChangeArrowheads="1"/>
              </p:cNvSpPr>
              <p:nvPr/>
            </p:nvSpPr>
            <p:spPr bwMode="auto">
              <a:xfrm>
                <a:off x="11982"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56" name="Rectangle 361"/>
              <p:cNvSpPr>
                <a:spLocks noChangeArrowheads="1"/>
              </p:cNvSpPr>
              <p:nvPr/>
            </p:nvSpPr>
            <p:spPr bwMode="auto">
              <a:xfrm>
                <a:off x="11982"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57" name="Rectangle 362"/>
              <p:cNvSpPr>
                <a:spLocks noChangeArrowheads="1"/>
              </p:cNvSpPr>
              <p:nvPr/>
            </p:nvSpPr>
            <p:spPr bwMode="auto">
              <a:xfrm>
                <a:off x="11982"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58" name="Rectangle 363"/>
              <p:cNvSpPr>
                <a:spLocks noChangeArrowheads="1"/>
              </p:cNvSpPr>
              <p:nvPr/>
            </p:nvSpPr>
            <p:spPr bwMode="auto">
              <a:xfrm>
                <a:off x="11982"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59" name="Rectangle 364"/>
              <p:cNvSpPr>
                <a:spLocks noChangeArrowheads="1"/>
              </p:cNvSpPr>
              <p:nvPr/>
            </p:nvSpPr>
            <p:spPr bwMode="auto">
              <a:xfrm>
                <a:off x="11982"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60" name="Rectangle 365"/>
              <p:cNvSpPr>
                <a:spLocks noChangeArrowheads="1"/>
              </p:cNvSpPr>
              <p:nvPr/>
            </p:nvSpPr>
            <p:spPr bwMode="auto">
              <a:xfrm>
                <a:off x="11982" y="-97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61" name="Rectangle 366"/>
              <p:cNvSpPr>
                <a:spLocks noChangeArrowheads="1"/>
              </p:cNvSpPr>
              <p:nvPr/>
            </p:nvSpPr>
            <p:spPr bwMode="auto">
              <a:xfrm>
                <a:off x="12173"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62" name="Rectangle 367"/>
              <p:cNvSpPr>
                <a:spLocks noChangeArrowheads="1"/>
              </p:cNvSpPr>
              <p:nvPr/>
            </p:nvSpPr>
            <p:spPr bwMode="auto">
              <a:xfrm>
                <a:off x="12173"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63" name="Rectangle 368"/>
              <p:cNvSpPr>
                <a:spLocks noChangeArrowheads="1"/>
              </p:cNvSpPr>
              <p:nvPr/>
            </p:nvSpPr>
            <p:spPr bwMode="auto">
              <a:xfrm>
                <a:off x="12173"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64" name="Rectangle 369"/>
              <p:cNvSpPr>
                <a:spLocks noChangeArrowheads="1"/>
              </p:cNvSpPr>
              <p:nvPr/>
            </p:nvSpPr>
            <p:spPr bwMode="auto">
              <a:xfrm>
                <a:off x="12173"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65" name="Rectangle 370"/>
              <p:cNvSpPr>
                <a:spLocks noChangeArrowheads="1"/>
              </p:cNvSpPr>
              <p:nvPr/>
            </p:nvSpPr>
            <p:spPr bwMode="auto">
              <a:xfrm>
                <a:off x="12173"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66" name="Rectangle 371"/>
              <p:cNvSpPr>
                <a:spLocks noChangeArrowheads="1"/>
              </p:cNvSpPr>
              <p:nvPr/>
            </p:nvSpPr>
            <p:spPr bwMode="auto">
              <a:xfrm>
                <a:off x="12173"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67" name="Rectangle 372"/>
              <p:cNvSpPr>
                <a:spLocks noChangeArrowheads="1"/>
              </p:cNvSpPr>
              <p:nvPr/>
            </p:nvSpPr>
            <p:spPr bwMode="auto">
              <a:xfrm>
                <a:off x="12173"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68" name="Rectangle 373"/>
              <p:cNvSpPr>
                <a:spLocks noChangeArrowheads="1"/>
              </p:cNvSpPr>
              <p:nvPr/>
            </p:nvSpPr>
            <p:spPr bwMode="auto">
              <a:xfrm>
                <a:off x="12173"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69" name="Rectangle 374"/>
              <p:cNvSpPr>
                <a:spLocks noChangeArrowheads="1"/>
              </p:cNvSpPr>
              <p:nvPr/>
            </p:nvSpPr>
            <p:spPr bwMode="auto">
              <a:xfrm>
                <a:off x="12364"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70" name="Rectangle 375"/>
              <p:cNvSpPr>
                <a:spLocks noChangeArrowheads="1"/>
              </p:cNvSpPr>
              <p:nvPr/>
            </p:nvSpPr>
            <p:spPr bwMode="auto">
              <a:xfrm>
                <a:off x="12364"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71" name="Rectangle 376"/>
              <p:cNvSpPr>
                <a:spLocks noChangeArrowheads="1"/>
              </p:cNvSpPr>
              <p:nvPr/>
            </p:nvSpPr>
            <p:spPr bwMode="auto">
              <a:xfrm>
                <a:off x="12364"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72" name="Rectangle 377"/>
              <p:cNvSpPr>
                <a:spLocks noChangeArrowheads="1"/>
              </p:cNvSpPr>
              <p:nvPr/>
            </p:nvSpPr>
            <p:spPr bwMode="auto">
              <a:xfrm>
                <a:off x="12364"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73" name="Rectangle 378"/>
              <p:cNvSpPr>
                <a:spLocks noChangeArrowheads="1"/>
              </p:cNvSpPr>
              <p:nvPr/>
            </p:nvSpPr>
            <p:spPr bwMode="auto">
              <a:xfrm>
                <a:off x="12364"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74" name="Rectangle 379"/>
              <p:cNvSpPr>
                <a:spLocks noChangeArrowheads="1"/>
              </p:cNvSpPr>
              <p:nvPr/>
            </p:nvSpPr>
            <p:spPr bwMode="auto">
              <a:xfrm>
                <a:off x="12364"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75" name="Rectangle 380"/>
              <p:cNvSpPr>
                <a:spLocks noChangeArrowheads="1"/>
              </p:cNvSpPr>
              <p:nvPr/>
            </p:nvSpPr>
            <p:spPr bwMode="auto">
              <a:xfrm>
                <a:off x="12364"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76" name="Rectangle 381"/>
              <p:cNvSpPr>
                <a:spLocks noChangeArrowheads="1"/>
              </p:cNvSpPr>
              <p:nvPr/>
            </p:nvSpPr>
            <p:spPr bwMode="auto">
              <a:xfrm>
                <a:off x="12364"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77" name="Rectangle 382"/>
              <p:cNvSpPr>
                <a:spLocks noChangeArrowheads="1"/>
              </p:cNvSpPr>
              <p:nvPr/>
            </p:nvSpPr>
            <p:spPr bwMode="auto">
              <a:xfrm>
                <a:off x="12364"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78" name="Rectangle 383"/>
              <p:cNvSpPr>
                <a:spLocks noChangeArrowheads="1"/>
              </p:cNvSpPr>
              <p:nvPr/>
            </p:nvSpPr>
            <p:spPr bwMode="auto">
              <a:xfrm>
                <a:off x="12555"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79" name="Rectangle 384"/>
              <p:cNvSpPr>
                <a:spLocks noChangeArrowheads="1"/>
              </p:cNvSpPr>
              <p:nvPr/>
            </p:nvSpPr>
            <p:spPr bwMode="auto">
              <a:xfrm>
                <a:off x="12555"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80" name="Rectangle 385"/>
              <p:cNvSpPr>
                <a:spLocks noChangeArrowheads="1"/>
              </p:cNvSpPr>
              <p:nvPr/>
            </p:nvSpPr>
            <p:spPr bwMode="auto">
              <a:xfrm>
                <a:off x="12555"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81" name="Rectangle 386"/>
              <p:cNvSpPr>
                <a:spLocks noChangeArrowheads="1"/>
              </p:cNvSpPr>
              <p:nvPr/>
            </p:nvSpPr>
            <p:spPr bwMode="auto">
              <a:xfrm>
                <a:off x="12555"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82" name="Rectangle 387"/>
              <p:cNvSpPr>
                <a:spLocks noChangeArrowheads="1"/>
              </p:cNvSpPr>
              <p:nvPr/>
            </p:nvSpPr>
            <p:spPr bwMode="auto">
              <a:xfrm>
                <a:off x="12555"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83" name="Rectangle 388"/>
              <p:cNvSpPr>
                <a:spLocks noChangeArrowheads="1"/>
              </p:cNvSpPr>
              <p:nvPr/>
            </p:nvSpPr>
            <p:spPr bwMode="auto">
              <a:xfrm>
                <a:off x="12555"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84" name="Rectangle 389"/>
              <p:cNvSpPr>
                <a:spLocks noChangeArrowheads="1"/>
              </p:cNvSpPr>
              <p:nvPr/>
            </p:nvSpPr>
            <p:spPr bwMode="auto">
              <a:xfrm>
                <a:off x="12555"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85" name="Rectangle 390"/>
              <p:cNvSpPr>
                <a:spLocks noChangeArrowheads="1"/>
              </p:cNvSpPr>
              <p:nvPr/>
            </p:nvSpPr>
            <p:spPr bwMode="auto">
              <a:xfrm>
                <a:off x="12555"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86" name="Rectangle 391"/>
              <p:cNvSpPr>
                <a:spLocks noChangeArrowheads="1"/>
              </p:cNvSpPr>
              <p:nvPr/>
            </p:nvSpPr>
            <p:spPr bwMode="auto">
              <a:xfrm>
                <a:off x="12555"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87" name="Rectangle 392"/>
              <p:cNvSpPr>
                <a:spLocks noChangeArrowheads="1"/>
              </p:cNvSpPr>
              <p:nvPr/>
            </p:nvSpPr>
            <p:spPr bwMode="auto">
              <a:xfrm>
                <a:off x="12555"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88" name="Rectangle 393"/>
              <p:cNvSpPr>
                <a:spLocks noChangeArrowheads="1"/>
              </p:cNvSpPr>
              <p:nvPr/>
            </p:nvSpPr>
            <p:spPr bwMode="auto">
              <a:xfrm>
                <a:off x="12555"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89" name="Rectangle 394"/>
              <p:cNvSpPr>
                <a:spLocks noChangeArrowheads="1"/>
              </p:cNvSpPr>
              <p:nvPr/>
            </p:nvSpPr>
            <p:spPr bwMode="auto">
              <a:xfrm>
                <a:off x="12555"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90" name="Rectangle 395"/>
              <p:cNvSpPr>
                <a:spLocks noChangeArrowheads="1"/>
              </p:cNvSpPr>
              <p:nvPr/>
            </p:nvSpPr>
            <p:spPr bwMode="auto">
              <a:xfrm>
                <a:off x="12746"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91" name="Rectangle 396"/>
              <p:cNvSpPr>
                <a:spLocks noChangeArrowheads="1"/>
              </p:cNvSpPr>
              <p:nvPr/>
            </p:nvSpPr>
            <p:spPr bwMode="auto">
              <a:xfrm>
                <a:off x="12746"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92" name="Rectangle 397"/>
              <p:cNvSpPr>
                <a:spLocks noChangeArrowheads="1"/>
              </p:cNvSpPr>
              <p:nvPr/>
            </p:nvSpPr>
            <p:spPr bwMode="auto">
              <a:xfrm>
                <a:off x="12746"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93" name="Rectangle 398"/>
              <p:cNvSpPr>
                <a:spLocks noChangeArrowheads="1"/>
              </p:cNvSpPr>
              <p:nvPr/>
            </p:nvSpPr>
            <p:spPr bwMode="auto">
              <a:xfrm>
                <a:off x="12746"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94" name="Rectangle 399"/>
              <p:cNvSpPr>
                <a:spLocks noChangeArrowheads="1"/>
              </p:cNvSpPr>
              <p:nvPr/>
            </p:nvSpPr>
            <p:spPr bwMode="auto">
              <a:xfrm>
                <a:off x="12746"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95" name="Rectangle 400"/>
              <p:cNvSpPr>
                <a:spLocks noChangeArrowheads="1"/>
              </p:cNvSpPr>
              <p:nvPr/>
            </p:nvSpPr>
            <p:spPr bwMode="auto">
              <a:xfrm>
                <a:off x="12746"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96" name="Rectangle 401"/>
              <p:cNvSpPr>
                <a:spLocks noChangeArrowheads="1"/>
              </p:cNvSpPr>
              <p:nvPr/>
            </p:nvSpPr>
            <p:spPr bwMode="auto">
              <a:xfrm>
                <a:off x="12746"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97" name="Rectangle 402"/>
              <p:cNvSpPr>
                <a:spLocks noChangeArrowheads="1"/>
              </p:cNvSpPr>
              <p:nvPr/>
            </p:nvSpPr>
            <p:spPr bwMode="auto">
              <a:xfrm>
                <a:off x="12746"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98" name="Rectangle 403"/>
              <p:cNvSpPr>
                <a:spLocks noChangeArrowheads="1"/>
              </p:cNvSpPr>
              <p:nvPr/>
            </p:nvSpPr>
            <p:spPr bwMode="auto">
              <a:xfrm>
                <a:off x="12746"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99" name="Rectangle 404"/>
              <p:cNvSpPr>
                <a:spLocks noChangeArrowheads="1"/>
              </p:cNvSpPr>
              <p:nvPr/>
            </p:nvSpPr>
            <p:spPr bwMode="auto">
              <a:xfrm>
                <a:off x="12746"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00" name="Rectangle 405"/>
              <p:cNvSpPr>
                <a:spLocks noChangeArrowheads="1"/>
              </p:cNvSpPr>
              <p:nvPr/>
            </p:nvSpPr>
            <p:spPr bwMode="auto">
              <a:xfrm>
                <a:off x="12746"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01" name="Rectangle 406"/>
              <p:cNvSpPr>
                <a:spLocks noChangeArrowheads="1"/>
              </p:cNvSpPr>
              <p:nvPr/>
            </p:nvSpPr>
            <p:spPr bwMode="auto">
              <a:xfrm>
                <a:off x="12746"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grpSp>
          <p:nvGrpSpPr>
            <p:cNvPr id="6" name="Group 608"/>
            <p:cNvGrpSpPr>
              <a:grpSpLocks/>
            </p:cNvGrpSpPr>
            <p:nvPr/>
          </p:nvGrpSpPr>
          <p:grpSpPr bwMode="auto">
            <a:xfrm>
              <a:off x="20234275" y="-1854200"/>
              <a:ext cx="5032375" cy="11410950"/>
              <a:chOff x="12746" y="-1168"/>
              <a:chExt cx="3170" cy="7188"/>
            </a:xfrm>
            <a:grpFill/>
          </p:grpSpPr>
          <p:sp>
            <p:nvSpPr>
              <p:cNvPr id="2002" name="Rectangle 408"/>
              <p:cNvSpPr>
                <a:spLocks noChangeArrowheads="1"/>
              </p:cNvSpPr>
              <p:nvPr/>
            </p:nvSpPr>
            <p:spPr bwMode="auto">
              <a:xfrm>
                <a:off x="12746"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03" name="Rectangle 409"/>
              <p:cNvSpPr>
                <a:spLocks noChangeArrowheads="1"/>
              </p:cNvSpPr>
              <p:nvPr/>
            </p:nvSpPr>
            <p:spPr bwMode="auto">
              <a:xfrm>
                <a:off x="12746" y="-97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04" name="Rectangle 410"/>
              <p:cNvSpPr>
                <a:spLocks noChangeArrowheads="1"/>
              </p:cNvSpPr>
              <p:nvPr/>
            </p:nvSpPr>
            <p:spPr bwMode="auto">
              <a:xfrm>
                <a:off x="12938"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05" name="Rectangle 411"/>
              <p:cNvSpPr>
                <a:spLocks noChangeArrowheads="1"/>
              </p:cNvSpPr>
              <p:nvPr/>
            </p:nvSpPr>
            <p:spPr bwMode="auto">
              <a:xfrm>
                <a:off x="12938"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06" name="Rectangle 412"/>
              <p:cNvSpPr>
                <a:spLocks noChangeArrowheads="1"/>
              </p:cNvSpPr>
              <p:nvPr/>
            </p:nvSpPr>
            <p:spPr bwMode="auto">
              <a:xfrm>
                <a:off x="12938"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07" name="Rectangle 413"/>
              <p:cNvSpPr>
                <a:spLocks noChangeArrowheads="1"/>
              </p:cNvSpPr>
              <p:nvPr/>
            </p:nvSpPr>
            <p:spPr bwMode="auto">
              <a:xfrm>
                <a:off x="12938"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08" name="Rectangle 414"/>
              <p:cNvSpPr>
                <a:spLocks noChangeArrowheads="1"/>
              </p:cNvSpPr>
              <p:nvPr/>
            </p:nvSpPr>
            <p:spPr bwMode="auto">
              <a:xfrm>
                <a:off x="12938"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09" name="Rectangle 415"/>
              <p:cNvSpPr>
                <a:spLocks noChangeArrowheads="1"/>
              </p:cNvSpPr>
              <p:nvPr/>
            </p:nvSpPr>
            <p:spPr bwMode="auto">
              <a:xfrm>
                <a:off x="12938"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10" name="Rectangle 416"/>
              <p:cNvSpPr>
                <a:spLocks noChangeArrowheads="1"/>
              </p:cNvSpPr>
              <p:nvPr/>
            </p:nvSpPr>
            <p:spPr bwMode="auto">
              <a:xfrm>
                <a:off x="12938"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11" name="Rectangle 417"/>
              <p:cNvSpPr>
                <a:spLocks noChangeArrowheads="1"/>
              </p:cNvSpPr>
              <p:nvPr/>
            </p:nvSpPr>
            <p:spPr bwMode="auto">
              <a:xfrm>
                <a:off x="12938"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12" name="Rectangle 418"/>
              <p:cNvSpPr>
                <a:spLocks noChangeArrowheads="1"/>
              </p:cNvSpPr>
              <p:nvPr/>
            </p:nvSpPr>
            <p:spPr bwMode="auto">
              <a:xfrm>
                <a:off x="12938"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13" name="Rectangle 419"/>
              <p:cNvSpPr>
                <a:spLocks noChangeArrowheads="1"/>
              </p:cNvSpPr>
              <p:nvPr/>
            </p:nvSpPr>
            <p:spPr bwMode="auto">
              <a:xfrm>
                <a:off x="12938"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14" name="Rectangle 420"/>
              <p:cNvSpPr>
                <a:spLocks noChangeArrowheads="1"/>
              </p:cNvSpPr>
              <p:nvPr/>
            </p:nvSpPr>
            <p:spPr bwMode="auto">
              <a:xfrm>
                <a:off x="12938"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15" name="Rectangle 421"/>
              <p:cNvSpPr>
                <a:spLocks noChangeArrowheads="1"/>
              </p:cNvSpPr>
              <p:nvPr/>
            </p:nvSpPr>
            <p:spPr bwMode="auto">
              <a:xfrm>
                <a:off x="12938"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16" name="Rectangle 422"/>
              <p:cNvSpPr>
                <a:spLocks noChangeArrowheads="1"/>
              </p:cNvSpPr>
              <p:nvPr/>
            </p:nvSpPr>
            <p:spPr bwMode="auto">
              <a:xfrm>
                <a:off x="12938"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17" name="Rectangle 423"/>
              <p:cNvSpPr>
                <a:spLocks noChangeArrowheads="1"/>
              </p:cNvSpPr>
              <p:nvPr/>
            </p:nvSpPr>
            <p:spPr bwMode="auto">
              <a:xfrm>
                <a:off x="12938"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18" name="Rectangle 424"/>
              <p:cNvSpPr>
                <a:spLocks noChangeArrowheads="1"/>
              </p:cNvSpPr>
              <p:nvPr/>
            </p:nvSpPr>
            <p:spPr bwMode="auto">
              <a:xfrm>
                <a:off x="12938" y="-97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19" name="Rectangle 425"/>
              <p:cNvSpPr>
                <a:spLocks noChangeArrowheads="1"/>
              </p:cNvSpPr>
              <p:nvPr/>
            </p:nvSpPr>
            <p:spPr bwMode="auto">
              <a:xfrm>
                <a:off x="13129"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20" name="Rectangle 426"/>
              <p:cNvSpPr>
                <a:spLocks noChangeArrowheads="1"/>
              </p:cNvSpPr>
              <p:nvPr/>
            </p:nvSpPr>
            <p:spPr bwMode="auto">
              <a:xfrm>
                <a:off x="13129"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21" name="Rectangle 427"/>
              <p:cNvSpPr>
                <a:spLocks noChangeArrowheads="1"/>
              </p:cNvSpPr>
              <p:nvPr/>
            </p:nvSpPr>
            <p:spPr bwMode="auto">
              <a:xfrm>
                <a:off x="13129"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22" name="Rectangle 428"/>
              <p:cNvSpPr>
                <a:spLocks noChangeArrowheads="1"/>
              </p:cNvSpPr>
              <p:nvPr/>
            </p:nvSpPr>
            <p:spPr bwMode="auto">
              <a:xfrm>
                <a:off x="13129"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23" name="Rectangle 429"/>
              <p:cNvSpPr>
                <a:spLocks noChangeArrowheads="1"/>
              </p:cNvSpPr>
              <p:nvPr/>
            </p:nvSpPr>
            <p:spPr bwMode="auto">
              <a:xfrm>
                <a:off x="13129"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24" name="Rectangle 430"/>
              <p:cNvSpPr>
                <a:spLocks noChangeArrowheads="1"/>
              </p:cNvSpPr>
              <p:nvPr/>
            </p:nvSpPr>
            <p:spPr bwMode="auto">
              <a:xfrm>
                <a:off x="13129"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25" name="Rectangle 431"/>
              <p:cNvSpPr>
                <a:spLocks noChangeArrowheads="1"/>
              </p:cNvSpPr>
              <p:nvPr/>
            </p:nvSpPr>
            <p:spPr bwMode="auto">
              <a:xfrm>
                <a:off x="13129"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26" name="Rectangle 432"/>
              <p:cNvSpPr>
                <a:spLocks noChangeArrowheads="1"/>
              </p:cNvSpPr>
              <p:nvPr/>
            </p:nvSpPr>
            <p:spPr bwMode="auto">
              <a:xfrm>
                <a:off x="13129"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27" name="Rectangle 433"/>
              <p:cNvSpPr>
                <a:spLocks noChangeArrowheads="1"/>
              </p:cNvSpPr>
              <p:nvPr/>
            </p:nvSpPr>
            <p:spPr bwMode="auto">
              <a:xfrm>
                <a:off x="13129"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28" name="Rectangle 434"/>
              <p:cNvSpPr>
                <a:spLocks noChangeArrowheads="1"/>
              </p:cNvSpPr>
              <p:nvPr/>
            </p:nvSpPr>
            <p:spPr bwMode="auto">
              <a:xfrm>
                <a:off x="13129"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29" name="Rectangle 435"/>
              <p:cNvSpPr>
                <a:spLocks noChangeArrowheads="1"/>
              </p:cNvSpPr>
              <p:nvPr/>
            </p:nvSpPr>
            <p:spPr bwMode="auto">
              <a:xfrm>
                <a:off x="13129"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30" name="Rectangle 436"/>
              <p:cNvSpPr>
                <a:spLocks noChangeArrowheads="1"/>
              </p:cNvSpPr>
              <p:nvPr/>
            </p:nvSpPr>
            <p:spPr bwMode="auto">
              <a:xfrm>
                <a:off x="13129"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31" name="Rectangle 437"/>
              <p:cNvSpPr>
                <a:spLocks noChangeArrowheads="1"/>
              </p:cNvSpPr>
              <p:nvPr/>
            </p:nvSpPr>
            <p:spPr bwMode="auto">
              <a:xfrm>
                <a:off x="13129"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32" name="Rectangle 438"/>
              <p:cNvSpPr>
                <a:spLocks noChangeArrowheads="1"/>
              </p:cNvSpPr>
              <p:nvPr/>
            </p:nvSpPr>
            <p:spPr bwMode="auto">
              <a:xfrm>
                <a:off x="13129"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33" name="Rectangle 439"/>
              <p:cNvSpPr>
                <a:spLocks noChangeArrowheads="1"/>
              </p:cNvSpPr>
              <p:nvPr/>
            </p:nvSpPr>
            <p:spPr bwMode="auto">
              <a:xfrm>
                <a:off x="13129" y="-97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34" name="Rectangle 440"/>
              <p:cNvSpPr>
                <a:spLocks noChangeArrowheads="1"/>
              </p:cNvSpPr>
              <p:nvPr/>
            </p:nvSpPr>
            <p:spPr bwMode="auto">
              <a:xfrm>
                <a:off x="13320"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35" name="Rectangle 441"/>
              <p:cNvSpPr>
                <a:spLocks noChangeArrowheads="1"/>
              </p:cNvSpPr>
              <p:nvPr/>
            </p:nvSpPr>
            <p:spPr bwMode="auto">
              <a:xfrm>
                <a:off x="13320"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36" name="Rectangle 442"/>
              <p:cNvSpPr>
                <a:spLocks noChangeArrowheads="1"/>
              </p:cNvSpPr>
              <p:nvPr/>
            </p:nvSpPr>
            <p:spPr bwMode="auto">
              <a:xfrm>
                <a:off x="13320"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37" name="Rectangle 443"/>
              <p:cNvSpPr>
                <a:spLocks noChangeArrowheads="1"/>
              </p:cNvSpPr>
              <p:nvPr/>
            </p:nvSpPr>
            <p:spPr bwMode="auto">
              <a:xfrm>
                <a:off x="13320"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38" name="Rectangle 444"/>
              <p:cNvSpPr>
                <a:spLocks noChangeArrowheads="1"/>
              </p:cNvSpPr>
              <p:nvPr/>
            </p:nvSpPr>
            <p:spPr bwMode="auto">
              <a:xfrm>
                <a:off x="13320"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39" name="Rectangle 445"/>
              <p:cNvSpPr>
                <a:spLocks noChangeArrowheads="1"/>
              </p:cNvSpPr>
              <p:nvPr/>
            </p:nvSpPr>
            <p:spPr bwMode="auto">
              <a:xfrm>
                <a:off x="13320"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40" name="Rectangle 446"/>
              <p:cNvSpPr>
                <a:spLocks noChangeArrowheads="1"/>
              </p:cNvSpPr>
              <p:nvPr/>
            </p:nvSpPr>
            <p:spPr bwMode="auto">
              <a:xfrm>
                <a:off x="13320"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41" name="Rectangle 447"/>
              <p:cNvSpPr>
                <a:spLocks noChangeArrowheads="1"/>
              </p:cNvSpPr>
              <p:nvPr/>
            </p:nvSpPr>
            <p:spPr bwMode="auto">
              <a:xfrm>
                <a:off x="13320"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42" name="Rectangle 448"/>
              <p:cNvSpPr>
                <a:spLocks noChangeArrowheads="1"/>
              </p:cNvSpPr>
              <p:nvPr/>
            </p:nvSpPr>
            <p:spPr bwMode="auto">
              <a:xfrm>
                <a:off x="13320"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43" name="Rectangle 449"/>
              <p:cNvSpPr>
                <a:spLocks noChangeArrowheads="1"/>
              </p:cNvSpPr>
              <p:nvPr/>
            </p:nvSpPr>
            <p:spPr bwMode="auto">
              <a:xfrm>
                <a:off x="13320"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44" name="Rectangle 450"/>
              <p:cNvSpPr>
                <a:spLocks noChangeArrowheads="1"/>
              </p:cNvSpPr>
              <p:nvPr/>
            </p:nvSpPr>
            <p:spPr bwMode="auto">
              <a:xfrm>
                <a:off x="13320"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45" name="Rectangle 451"/>
              <p:cNvSpPr>
                <a:spLocks noChangeArrowheads="1"/>
              </p:cNvSpPr>
              <p:nvPr/>
            </p:nvSpPr>
            <p:spPr bwMode="auto">
              <a:xfrm>
                <a:off x="13320"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46" name="Rectangle 452"/>
              <p:cNvSpPr>
                <a:spLocks noChangeArrowheads="1"/>
              </p:cNvSpPr>
              <p:nvPr/>
            </p:nvSpPr>
            <p:spPr bwMode="auto">
              <a:xfrm>
                <a:off x="13320"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47" name="Rectangle 453"/>
              <p:cNvSpPr>
                <a:spLocks noChangeArrowheads="1"/>
              </p:cNvSpPr>
              <p:nvPr/>
            </p:nvSpPr>
            <p:spPr bwMode="auto">
              <a:xfrm>
                <a:off x="13320" y="-97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48" name="Rectangle 454"/>
              <p:cNvSpPr>
                <a:spLocks noChangeArrowheads="1"/>
              </p:cNvSpPr>
              <p:nvPr/>
            </p:nvSpPr>
            <p:spPr bwMode="auto">
              <a:xfrm>
                <a:off x="13517"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49" name="Rectangle 455"/>
              <p:cNvSpPr>
                <a:spLocks noChangeArrowheads="1"/>
              </p:cNvSpPr>
              <p:nvPr/>
            </p:nvSpPr>
            <p:spPr bwMode="auto">
              <a:xfrm>
                <a:off x="13517"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50" name="Rectangle 456"/>
              <p:cNvSpPr>
                <a:spLocks noChangeArrowheads="1"/>
              </p:cNvSpPr>
              <p:nvPr/>
            </p:nvSpPr>
            <p:spPr bwMode="auto">
              <a:xfrm>
                <a:off x="13517"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51" name="Rectangle 457"/>
              <p:cNvSpPr>
                <a:spLocks noChangeArrowheads="1"/>
              </p:cNvSpPr>
              <p:nvPr/>
            </p:nvSpPr>
            <p:spPr bwMode="auto">
              <a:xfrm>
                <a:off x="13517"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52" name="Rectangle 458"/>
              <p:cNvSpPr>
                <a:spLocks noChangeArrowheads="1"/>
              </p:cNvSpPr>
              <p:nvPr/>
            </p:nvSpPr>
            <p:spPr bwMode="auto">
              <a:xfrm>
                <a:off x="13517" y="36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53" name="Rectangle 459"/>
              <p:cNvSpPr>
                <a:spLocks noChangeArrowheads="1"/>
              </p:cNvSpPr>
              <p:nvPr/>
            </p:nvSpPr>
            <p:spPr bwMode="auto">
              <a:xfrm>
                <a:off x="13517" y="17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54" name="Rectangle 460"/>
              <p:cNvSpPr>
                <a:spLocks noChangeArrowheads="1"/>
              </p:cNvSpPr>
              <p:nvPr/>
            </p:nvSpPr>
            <p:spPr bwMode="auto">
              <a:xfrm>
                <a:off x="13517" y="-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55" name="Rectangle 461"/>
              <p:cNvSpPr>
                <a:spLocks noChangeArrowheads="1"/>
              </p:cNvSpPr>
              <p:nvPr/>
            </p:nvSpPr>
            <p:spPr bwMode="auto">
              <a:xfrm>
                <a:off x="13517" y="-2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56" name="Rectangle 462"/>
              <p:cNvSpPr>
                <a:spLocks noChangeArrowheads="1"/>
              </p:cNvSpPr>
              <p:nvPr/>
            </p:nvSpPr>
            <p:spPr bwMode="auto">
              <a:xfrm>
                <a:off x="13517" y="-403"/>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57" name="Rectangle 463"/>
              <p:cNvSpPr>
                <a:spLocks noChangeArrowheads="1"/>
              </p:cNvSpPr>
              <p:nvPr/>
            </p:nvSpPr>
            <p:spPr bwMode="auto">
              <a:xfrm>
                <a:off x="13517" y="-59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58" name="Rectangle 464"/>
              <p:cNvSpPr>
                <a:spLocks noChangeArrowheads="1"/>
              </p:cNvSpPr>
              <p:nvPr/>
            </p:nvSpPr>
            <p:spPr bwMode="auto">
              <a:xfrm>
                <a:off x="13517" y="-78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59" name="Rectangle 465"/>
              <p:cNvSpPr>
                <a:spLocks noChangeArrowheads="1"/>
              </p:cNvSpPr>
              <p:nvPr/>
            </p:nvSpPr>
            <p:spPr bwMode="auto">
              <a:xfrm>
                <a:off x="13517" y="-97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60" name="Rectangle 466"/>
              <p:cNvSpPr>
                <a:spLocks noChangeArrowheads="1"/>
              </p:cNvSpPr>
              <p:nvPr/>
            </p:nvSpPr>
            <p:spPr bwMode="auto">
              <a:xfrm>
                <a:off x="13708"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61" name="Rectangle 467"/>
              <p:cNvSpPr>
                <a:spLocks noChangeArrowheads="1"/>
              </p:cNvSpPr>
              <p:nvPr/>
            </p:nvSpPr>
            <p:spPr bwMode="auto">
              <a:xfrm>
                <a:off x="13708"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62" name="Rectangle 468"/>
              <p:cNvSpPr>
                <a:spLocks noChangeArrowheads="1"/>
              </p:cNvSpPr>
              <p:nvPr/>
            </p:nvSpPr>
            <p:spPr bwMode="auto">
              <a:xfrm>
                <a:off x="13708"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63" name="Rectangle 469"/>
              <p:cNvSpPr>
                <a:spLocks noChangeArrowheads="1"/>
              </p:cNvSpPr>
              <p:nvPr/>
            </p:nvSpPr>
            <p:spPr bwMode="auto">
              <a:xfrm>
                <a:off x="13708"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64" name="Rectangle 470"/>
              <p:cNvSpPr>
                <a:spLocks noChangeArrowheads="1"/>
              </p:cNvSpPr>
              <p:nvPr/>
            </p:nvSpPr>
            <p:spPr bwMode="auto">
              <a:xfrm>
                <a:off x="13708" y="36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65" name="Rectangle 471"/>
              <p:cNvSpPr>
                <a:spLocks noChangeArrowheads="1"/>
              </p:cNvSpPr>
              <p:nvPr/>
            </p:nvSpPr>
            <p:spPr bwMode="auto">
              <a:xfrm>
                <a:off x="13708" y="17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66" name="Rectangle 472"/>
              <p:cNvSpPr>
                <a:spLocks noChangeArrowheads="1"/>
              </p:cNvSpPr>
              <p:nvPr/>
            </p:nvSpPr>
            <p:spPr bwMode="auto">
              <a:xfrm>
                <a:off x="13708" y="-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67" name="Rectangle 473"/>
              <p:cNvSpPr>
                <a:spLocks noChangeArrowheads="1"/>
              </p:cNvSpPr>
              <p:nvPr/>
            </p:nvSpPr>
            <p:spPr bwMode="auto">
              <a:xfrm>
                <a:off x="13708" y="-2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68" name="Rectangle 474"/>
              <p:cNvSpPr>
                <a:spLocks noChangeArrowheads="1"/>
              </p:cNvSpPr>
              <p:nvPr/>
            </p:nvSpPr>
            <p:spPr bwMode="auto">
              <a:xfrm>
                <a:off x="13708" y="-403"/>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69" name="Rectangle 475"/>
              <p:cNvSpPr>
                <a:spLocks noChangeArrowheads="1"/>
              </p:cNvSpPr>
              <p:nvPr/>
            </p:nvSpPr>
            <p:spPr bwMode="auto">
              <a:xfrm>
                <a:off x="13708" y="-59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70" name="Rectangle 476"/>
              <p:cNvSpPr>
                <a:spLocks noChangeArrowheads="1"/>
              </p:cNvSpPr>
              <p:nvPr/>
            </p:nvSpPr>
            <p:spPr bwMode="auto">
              <a:xfrm>
                <a:off x="13708" y="-78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71" name="Rectangle 477"/>
              <p:cNvSpPr>
                <a:spLocks noChangeArrowheads="1"/>
              </p:cNvSpPr>
              <p:nvPr/>
            </p:nvSpPr>
            <p:spPr bwMode="auto">
              <a:xfrm>
                <a:off x="13708" y="-97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72" name="Rectangle 478"/>
              <p:cNvSpPr>
                <a:spLocks noChangeArrowheads="1"/>
              </p:cNvSpPr>
              <p:nvPr/>
            </p:nvSpPr>
            <p:spPr bwMode="auto">
              <a:xfrm>
                <a:off x="13899"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73" name="Rectangle 479"/>
              <p:cNvSpPr>
                <a:spLocks noChangeArrowheads="1"/>
              </p:cNvSpPr>
              <p:nvPr/>
            </p:nvSpPr>
            <p:spPr bwMode="auto">
              <a:xfrm>
                <a:off x="13899"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74" name="Rectangle 480"/>
              <p:cNvSpPr>
                <a:spLocks noChangeArrowheads="1"/>
              </p:cNvSpPr>
              <p:nvPr/>
            </p:nvSpPr>
            <p:spPr bwMode="auto">
              <a:xfrm>
                <a:off x="13899"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75" name="Rectangle 481"/>
              <p:cNvSpPr>
                <a:spLocks noChangeArrowheads="1"/>
              </p:cNvSpPr>
              <p:nvPr/>
            </p:nvSpPr>
            <p:spPr bwMode="auto">
              <a:xfrm>
                <a:off x="13899" y="36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76" name="Rectangle 482"/>
              <p:cNvSpPr>
                <a:spLocks noChangeArrowheads="1"/>
              </p:cNvSpPr>
              <p:nvPr/>
            </p:nvSpPr>
            <p:spPr bwMode="auto">
              <a:xfrm>
                <a:off x="13899" y="17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77" name="Rectangle 483"/>
              <p:cNvSpPr>
                <a:spLocks noChangeArrowheads="1"/>
              </p:cNvSpPr>
              <p:nvPr/>
            </p:nvSpPr>
            <p:spPr bwMode="auto">
              <a:xfrm>
                <a:off x="13899" y="-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78" name="Rectangle 484"/>
              <p:cNvSpPr>
                <a:spLocks noChangeArrowheads="1"/>
              </p:cNvSpPr>
              <p:nvPr/>
            </p:nvSpPr>
            <p:spPr bwMode="auto">
              <a:xfrm>
                <a:off x="13899" y="-2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79" name="Rectangle 485"/>
              <p:cNvSpPr>
                <a:spLocks noChangeArrowheads="1"/>
              </p:cNvSpPr>
              <p:nvPr/>
            </p:nvSpPr>
            <p:spPr bwMode="auto">
              <a:xfrm>
                <a:off x="13899" y="-403"/>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80" name="Rectangle 486"/>
              <p:cNvSpPr>
                <a:spLocks noChangeArrowheads="1"/>
              </p:cNvSpPr>
              <p:nvPr/>
            </p:nvSpPr>
            <p:spPr bwMode="auto">
              <a:xfrm>
                <a:off x="13899" y="-59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81" name="Rectangle 487"/>
              <p:cNvSpPr>
                <a:spLocks noChangeArrowheads="1"/>
              </p:cNvSpPr>
              <p:nvPr/>
            </p:nvSpPr>
            <p:spPr bwMode="auto">
              <a:xfrm>
                <a:off x="13899" y="-78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82" name="Rectangle 488"/>
              <p:cNvSpPr>
                <a:spLocks noChangeArrowheads="1"/>
              </p:cNvSpPr>
              <p:nvPr/>
            </p:nvSpPr>
            <p:spPr bwMode="auto">
              <a:xfrm>
                <a:off x="13899" y="-97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83" name="Rectangle 489"/>
              <p:cNvSpPr>
                <a:spLocks noChangeArrowheads="1"/>
              </p:cNvSpPr>
              <p:nvPr/>
            </p:nvSpPr>
            <p:spPr bwMode="auto">
              <a:xfrm>
                <a:off x="14091" y="940"/>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84" name="Rectangle 490"/>
              <p:cNvSpPr>
                <a:spLocks noChangeArrowheads="1"/>
              </p:cNvSpPr>
              <p:nvPr/>
            </p:nvSpPr>
            <p:spPr bwMode="auto">
              <a:xfrm>
                <a:off x="14091" y="749"/>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85" name="Rectangle 491"/>
              <p:cNvSpPr>
                <a:spLocks noChangeArrowheads="1"/>
              </p:cNvSpPr>
              <p:nvPr/>
            </p:nvSpPr>
            <p:spPr bwMode="auto">
              <a:xfrm>
                <a:off x="14091" y="552"/>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86" name="Rectangle 492"/>
              <p:cNvSpPr>
                <a:spLocks noChangeArrowheads="1"/>
              </p:cNvSpPr>
              <p:nvPr/>
            </p:nvSpPr>
            <p:spPr bwMode="auto">
              <a:xfrm>
                <a:off x="14091" y="361"/>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87" name="Rectangle 493"/>
              <p:cNvSpPr>
                <a:spLocks noChangeArrowheads="1"/>
              </p:cNvSpPr>
              <p:nvPr/>
            </p:nvSpPr>
            <p:spPr bwMode="auto">
              <a:xfrm>
                <a:off x="14091" y="170"/>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88" name="Rectangle 494"/>
              <p:cNvSpPr>
                <a:spLocks noChangeArrowheads="1"/>
              </p:cNvSpPr>
              <p:nvPr/>
            </p:nvSpPr>
            <p:spPr bwMode="auto">
              <a:xfrm>
                <a:off x="14091" y="-21"/>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89" name="Rectangle 495"/>
              <p:cNvSpPr>
                <a:spLocks noChangeArrowheads="1"/>
              </p:cNvSpPr>
              <p:nvPr/>
            </p:nvSpPr>
            <p:spPr bwMode="auto">
              <a:xfrm>
                <a:off x="14091" y="-212"/>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90" name="Rectangle 496"/>
              <p:cNvSpPr>
                <a:spLocks noChangeArrowheads="1"/>
              </p:cNvSpPr>
              <p:nvPr/>
            </p:nvSpPr>
            <p:spPr bwMode="auto">
              <a:xfrm>
                <a:off x="14091" y="-403"/>
                <a:ext cx="104"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91" name="Rectangle 497"/>
              <p:cNvSpPr>
                <a:spLocks noChangeArrowheads="1"/>
              </p:cNvSpPr>
              <p:nvPr/>
            </p:nvSpPr>
            <p:spPr bwMode="auto">
              <a:xfrm>
                <a:off x="14091" y="-595"/>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92" name="Rectangle 498"/>
              <p:cNvSpPr>
                <a:spLocks noChangeArrowheads="1"/>
              </p:cNvSpPr>
              <p:nvPr/>
            </p:nvSpPr>
            <p:spPr bwMode="auto">
              <a:xfrm>
                <a:off x="14091" y="-786"/>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93" name="Rectangle 499"/>
              <p:cNvSpPr>
                <a:spLocks noChangeArrowheads="1"/>
              </p:cNvSpPr>
              <p:nvPr/>
            </p:nvSpPr>
            <p:spPr bwMode="auto">
              <a:xfrm>
                <a:off x="14091" y="-977"/>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94" name="Rectangle 500"/>
              <p:cNvSpPr>
                <a:spLocks noChangeArrowheads="1"/>
              </p:cNvSpPr>
              <p:nvPr/>
            </p:nvSpPr>
            <p:spPr bwMode="auto">
              <a:xfrm>
                <a:off x="14282"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95" name="Rectangle 501"/>
              <p:cNvSpPr>
                <a:spLocks noChangeArrowheads="1"/>
              </p:cNvSpPr>
              <p:nvPr/>
            </p:nvSpPr>
            <p:spPr bwMode="auto">
              <a:xfrm>
                <a:off x="14282"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96" name="Rectangle 502"/>
              <p:cNvSpPr>
                <a:spLocks noChangeArrowheads="1"/>
              </p:cNvSpPr>
              <p:nvPr/>
            </p:nvSpPr>
            <p:spPr bwMode="auto">
              <a:xfrm>
                <a:off x="14282" y="36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97" name="Rectangle 503"/>
              <p:cNvSpPr>
                <a:spLocks noChangeArrowheads="1"/>
              </p:cNvSpPr>
              <p:nvPr/>
            </p:nvSpPr>
            <p:spPr bwMode="auto">
              <a:xfrm>
                <a:off x="14282" y="17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98" name="Rectangle 504"/>
              <p:cNvSpPr>
                <a:spLocks noChangeArrowheads="1"/>
              </p:cNvSpPr>
              <p:nvPr/>
            </p:nvSpPr>
            <p:spPr bwMode="auto">
              <a:xfrm>
                <a:off x="14282" y="-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99" name="Rectangle 505"/>
              <p:cNvSpPr>
                <a:spLocks noChangeArrowheads="1"/>
              </p:cNvSpPr>
              <p:nvPr/>
            </p:nvSpPr>
            <p:spPr bwMode="auto">
              <a:xfrm>
                <a:off x="14282" y="-2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00" name="Rectangle 506"/>
              <p:cNvSpPr>
                <a:spLocks noChangeArrowheads="1"/>
              </p:cNvSpPr>
              <p:nvPr/>
            </p:nvSpPr>
            <p:spPr bwMode="auto">
              <a:xfrm>
                <a:off x="14282" y="-403"/>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01" name="Rectangle 507"/>
              <p:cNvSpPr>
                <a:spLocks noChangeArrowheads="1"/>
              </p:cNvSpPr>
              <p:nvPr/>
            </p:nvSpPr>
            <p:spPr bwMode="auto">
              <a:xfrm>
                <a:off x="14282" y="-59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02" name="Rectangle 508"/>
              <p:cNvSpPr>
                <a:spLocks noChangeArrowheads="1"/>
              </p:cNvSpPr>
              <p:nvPr/>
            </p:nvSpPr>
            <p:spPr bwMode="auto">
              <a:xfrm>
                <a:off x="14282" y="-78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03" name="Rectangle 509"/>
              <p:cNvSpPr>
                <a:spLocks noChangeArrowheads="1"/>
              </p:cNvSpPr>
              <p:nvPr/>
            </p:nvSpPr>
            <p:spPr bwMode="auto">
              <a:xfrm>
                <a:off x="14282" y="-97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04" name="Rectangle 510"/>
              <p:cNvSpPr>
                <a:spLocks noChangeArrowheads="1"/>
              </p:cNvSpPr>
              <p:nvPr/>
            </p:nvSpPr>
            <p:spPr bwMode="auto">
              <a:xfrm>
                <a:off x="14473"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05" name="Rectangle 511"/>
              <p:cNvSpPr>
                <a:spLocks noChangeArrowheads="1"/>
              </p:cNvSpPr>
              <p:nvPr/>
            </p:nvSpPr>
            <p:spPr bwMode="auto">
              <a:xfrm>
                <a:off x="14473"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06" name="Rectangle 512"/>
              <p:cNvSpPr>
                <a:spLocks noChangeArrowheads="1"/>
              </p:cNvSpPr>
              <p:nvPr/>
            </p:nvSpPr>
            <p:spPr bwMode="auto">
              <a:xfrm>
                <a:off x="14473"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07" name="Rectangle 513"/>
              <p:cNvSpPr>
                <a:spLocks noChangeArrowheads="1"/>
              </p:cNvSpPr>
              <p:nvPr/>
            </p:nvSpPr>
            <p:spPr bwMode="auto">
              <a:xfrm>
                <a:off x="14473"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08" name="Rectangle 514"/>
              <p:cNvSpPr>
                <a:spLocks noChangeArrowheads="1"/>
              </p:cNvSpPr>
              <p:nvPr/>
            </p:nvSpPr>
            <p:spPr bwMode="auto">
              <a:xfrm>
                <a:off x="14473" y="36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09" name="Rectangle 515"/>
              <p:cNvSpPr>
                <a:spLocks noChangeArrowheads="1"/>
              </p:cNvSpPr>
              <p:nvPr/>
            </p:nvSpPr>
            <p:spPr bwMode="auto">
              <a:xfrm>
                <a:off x="14473" y="17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10" name="Rectangle 516"/>
              <p:cNvSpPr>
                <a:spLocks noChangeArrowheads="1"/>
              </p:cNvSpPr>
              <p:nvPr/>
            </p:nvSpPr>
            <p:spPr bwMode="auto">
              <a:xfrm>
                <a:off x="14473" y="-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11" name="Rectangle 517"/>
              <p:cNvSpPr>
                <a:spLocks noChangeArrowheads="1"/>
              </p:cNvSpPr>
              <p:nvPr/>
            </p:nvSpPr>
            <p:spPr bwMode="auto">
              <a:xfrm>
                <a:off x="14473" y="-2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12" name="Rectangle 518"/>
              <p:cNvSpPr>
                <a:spLocks noChangeArrowheads="1"/>
              </p:cNvSpPr>
              <p:nvPr/>
            </p:nvSpPr>
            <p:spPr bwMode="auto">
              <a:xfrm>
                <a:off x="14473" y="-403"/>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13" name="Rectangle 519"/>
              <p:cNvSpPr>
                <a:spLocks noChangeArrowheads="1"/>
              </p:cNvSpPr>
              <p:nvPr/>
            </p:nvSpPr>
            <p:spPr bwMode="auto">
              <a:xfrm>
                <a:off x="14473" y="-59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14" name="Rectangle 520"/>
              <p:cNvSpPr>
                <a:spLocks noChangeArrowheads="1"/>
              </p:cNvSpPr>
              <p:nvPr/>
            </p:nvSpPr>
            <p:spPr bwMode="auto">
              <a:xfrm>
                <a:off x="14473" y="-78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15" name="Rectangle 521"/>
              <p:cNvSpPr>
                <a:spLocks noChangeArrowheads="1"/>
              </p:cNvSpPr>
              <p:nvPr/>
            </p:nvSpPr>
            <p:spPr bwMode="auto">
              <a:xfrm>
                <a:off x="14473" y="-97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16" name="Rectangle 522"/>
              <p:cNvSpPr>
                <a:spLocks noChangeArrowheads="1"/>
              </p:cNvSpPr>
              <p:nvPr/>
            </p:nvSpPr>
            <p:spPr bwMode="auto">
              <a:xfrm>
                <a:off x="14664"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17" name="Rectangle 523"/>
              <p:cNvSpPr>
                <a:spLocks noChangeArrowheads="1"/>
              </p:cNvSpPr>
              <p:nvPr/>
            </p:nvSpPr>
            <p:spPr bwMode="auto">
              <a:xfrm>
                <a:off x="14664"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18" name="Rectangle 524"/>
              <p:cNvSpPr>
                <a:spLocks noChangeArrowheads="1"/>
              </p:cNvSpPr>
              <p:nvPr/>
            </p:nvSpPr>
            <p:spPr bwMode="auto">
              <a:xfrm>
                <a:off x="14664" y="17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19" name="Rectangle 525"/>
              <p:cNvSpPr>
                <a:spLocks noChangeArrowheads="1"/>
              </p:cNvSpPr>
              <p:nvPr/>
            </p:nvSpPr>
            <p:spPr bwMode="auto">
              <a:xfrm>
                <a:off x="14664" y="-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20" name="Rectangle 526"/>
              <p:cNvSpPr>
                <a:spLocks noChangeArrowheads="1"/>
              </p:cNvSpPr>
              <p:nvPr/>
            </p:nvSpPr>
            <p:spPr bwMode="auto">
              <a:xfrm>
                <a:off x="14664" y="-2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21" name="Rectangle 527"/>
              <p:cNvSpPr>
                <a:spLocks noChangeArrowheads="1"/>
              </p:cNvSpPr>
              <p:nvPr/>
            </p:nvSpPr>
            <p:spPr bwMode="auto">
              <a:xfrm>
                <a:off x="14664" y="-403"/>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22" name="Rectangle 528"/>
              <p:cNvSpPr>
                <a:spLocks noChangeArrowheads="1"/>
              </p:cNvSpPr>
              <p:nvPr/>
            </p:nvSpPr>
            <p:spPr bwMode="auto">
              <a:xfrm>
                <a:off x="14664" y="-59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23" name="Rectangle 529"/>
              <p:cNvSpPr>
                <a:spLocks noChangeArrowheads="1"/>
              </p:cNvSpPr>
              <p:nvPr/>
            </p:nvSpPr>
            <p:spPr bwMode="auto">
              <a:xfrm>
                <a:off x="14664" y="-78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24" name="Rectangle 530"/>
              <p:cNvSpPr>
                <a:spLocks noChangeArrowheads="1"/>
              </p:cNvSpPr>
              <p:nvPr/>
            </p:nvSpPr>
            <p:spPr bwMode="auto">
              <a:xfrm>
                <a:off x="14664" y="-97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25" name="Rectangle 531"/>
              <p:cNvSpPr>
                <a:spLocks noChangeArrowheads="1"/>
              </p:cNvSpPr>
              <p:nvPr/>
            </p:nvSpPr>
            <p:spPr bwMode="auto">
              <a:xfrm>
                <a:off x="14855" y="476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26" name="Rectangle 532"/>
              <p:cNvSpPr>
                <a:spLocks noChangeArrowheads="1"/>
              </p:cNvSpPr>
              <p:nvPr/>
            </p:nvSpPr>
            <p:spPr bwMode="auto">
              <a:xfrm>
                <a:off x="14855"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27" name="Rectangle 533"/>
              <p:cNvSpPr>
                <a:spLocks noChangeArrowheads="1"/>
              </p:cNvSpPr>
              <p:nvPr/>
            </p:nvSpPr>
            <p:spPr bwMode="auto">
              <a:xfrm>
                <a:off x="14855" y="-59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28" name="Rectangle 534"/>
              <p:cNvSpPr>
                <a:spLocks noChangeArrowheads="1"/>
              </p:cNvSpPr>
              <p:nvPr/>
            </p:nvSpPr>
            <p:spPr bwMode="auto">
              <a:xfrm>
                <a:off x="14855" y="-78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29" name="Rectangle 535"/>
              <p:cNvSpPr>
                <a:spLocks noChangeArrowheads="1"/>
              </p:cNvSpPr>
              <p:nvPr/>
            </p:nvSpPr>
            <p:spPr bwMode="auto">
              <a:xfrm>
                <a:off x="13517" y="-116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30" name="Rectangle 536"/>
              <p:cNvSpPr>
                <a:spLocks noChangeArrowheads="1"/>
              </p:cNvSpPr>
              <p:nvPr/>
            </p:nvSpPr>
            <p:spPr bwMode="auto">
              <a:xfrm>
                <a:off x="13708" y="-116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31" name="Rectangle 537"/>
              <p:cNvSpPr>
                <a:spLocks noChangeArrowheads="1"/>
              </p:cNvSpPr>
              <p:nvPr/>
            </p:nvSpPr>
            <p:spPr bwMode="auto">
              <a:xfrm>
                <a:off x="13899" y="-116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32" name="Rectangle 538"/>
              <p:cNvSpPr>
                <a:spLocks noChangeArrowheads="1"/>
              </p:cNvSpPr>
              <p:nvPr/>
            </p:nvSpPr>
            <p:spPr bwMode="auto">
              <a:xfrm>
                <a:off x="14091" y="-1168"/>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33" name="Rectangle 539"/>
              <p:cNvSpPr>
                <a:spLocks noChangeArrowheads="1"/>
              </p:cNvSpPr>
              <p:nvPr/>
            </p:nvSpPr>
            <p:spPr bwMode="auto">
              <a:xfrm>
                <a:off x="14282" y="-116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34" name="Rectangle 540"/>
              <p:cNvSpPr>
                <a:spLocks noChangeArrowheads="1"/>
              </p:cNvSpPr>
              <p:nvPr/>
            </p:nvSpPr>
            <p:spPr bwMode="auto">
              <a:xfrm>
                <a:off x="15046" y="4572"/>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35" name="Rectangle 541"/>
              <p:cNvSpPr>
                <a:spLocks noChangeArrowheads="1"/>
              </p:cNvSpPr>
              <p:nvPr/>
            </p:nvSpPr>
            <p:spPr bwMode="auto">
              <a:xfrm>
                <a:off x="15046" y="476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36" name="Rectangle 542"/>
              <p:cNvSpPr>
                <a:spLocks noChangeArrowheads="1"/>
              </p:cNvSpPr>
              <p:nvPr/>
            </p:nvSpPr>
            <p:spPr bwMode="auto">
              <a:xfrm>
                <a:off x="15046" y="495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37" name="Rectangle 543"/>
              <p:cNvSpPr>
                <a:spLocks noChangeArrowheads="1"/>
              </p:cNvSpPr>
              <p:nvPr/>
            </p:nvSpPr>
            <p:spPr bwMode="auto">
              <a:xfrm>
                <a:off x="15046" y="514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38" name="Rectangle 544"/>
              <p:cNvSpPr>
                <a:spLocks noChangeArrowheads="1"/>
              </p:cNvSpPr>
              <p:nvPr/>
            </p:nvSpPr>
            <p:spPr bwMode="auto">
              <a:xfrm>
                <a:off x="15046" y="533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39" name="Rectangle 545"/>
              <p:cNvSpPr>
                <a:spLocks noChangeArrowheads="1"/>
              </p:cNvSpPr>
              <p:nvPr/>
            </p:nvSpPr>
            <p:spPr bwMode="auto">
              <a:xfrm>
                <a:off x="15046" y="-78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40" name="Rectangle 546"/>
              <p:cNvSpPr>
                <a:spLocks noChangeArrowheads="1"/>
              </p:cNvSpPr>
              <p:nvPr/>
            </p:nvSpPr>
            <p:spPr bwMode="auto">
              <a:xfrm>
                <a:off x="15237" y="438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41" name="Rectangle 547"/>
              <p:cNvSpPr>
                <a:spLocks noChangeArrowheads="1"/>
              </p:cNvSpPr>
              <p:nvPr/>
            </p:nvSpPr>
            <p:spPr bwMode="auto">
              <a:xfrm>
                <a:off x="15237" y="4572"/>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42" name="Rectangle 548"/>
              <p:cNvSpPr>
                <a:spLocks noChangeArrowheads="1"/>
              </p:cNvSpPr>
              <p:nvPr/>
            </p:nvSpPr>
            <p:spPr bwMode="auto">
              <a:xfrm>
                <a:off x="15237" y="476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43" name="Rectangle 549"/>
              <p:cNvSpPr>
                <a:spLocks noChangeArrowheads="1"/>
              </p:cNvSpPr>
              <p:nvPr/>
            </p:nvSpPr>
            <p:spPr bwMode="auto">
              <a:xfrm>
                <a:off x="15237" y="495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44" name="Rectangle 550"/>
              <p:cNvSpPr>
                <a:spLocks noChangeArrowheads="1"/>
              </p:cNvSpPr>
              <p:nvPr/>
            </p:nvSpPr>
            <p:spPr bwMode="auto">
              <a:xfrm>
                <a:off x="15237" y="514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45" name="Rectangle 551"/>
              <p:cNvSpPr>
                <a:spLocks noChangeArrowheads="1"/>
              </p:cNvSpPr>
              <p:nvPr/>
            </p:nvSpPr>
            <p:spPr bwMode="auto">
              <a:xfrm>
                <a:off x="15237" y="533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46" name="Rectangle 552"/>
              <p:cNvSpPr>
                <a:spLocks noChangeArrowheads="1"/>
              </p:cNvSpPr>
              <p:nvPr/>
            </p:nvSpPr>
            <p:spPr bwMode="auto">
              <a:xfrm>
                <a:off x="15237" y="552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47" name="Rectangle 553"/>
              <p:cNvSpPr>
                <a:spLocks noChangeArrowheads="1"/>
              </p:cNvSpPr>
              <p:nvPr/>
            </p:nvSpPr>
            <p:spPr bwMode="auto">
              <a:xfrm>
                <a:off x="15237" y="571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48" name="Rectangle 554"/>
              <p:cNvSpPr>
                <a:spLocks noChangeArrowheads="1"/>
              </p:cNvSpPr>
              <p:nvPr/>
            </p:nvSpPr>
            <p:spPr bwMode="auto">
              <a:xfrm>
                <a:off x="15237"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49" name="Rectangle 555"/>
              <p:cNvSpPr>
                <a:spLocks noChangeArrowheads="1"/>
              </p:cNvSpPr>
              <p:nvPr/>
            </p:nvSpPr>
            <p:spPr bwMode="auto">
              <a:xfrm>
                <a:off x="15237" y="-78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50" name="Rectangle 556"/>
              <p:cNvSpPr>
                <a:spLocks noChangeArrowheads="1"/>
              </p:cNvSpPr>
              <p:nvPr/>
            </p:nvSpPr>
            <p:spPr bwMode="auto">
              <a:xfrm>
                <a:off x="15429" y="4189"/>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51" name="Rectangle 557"/>
              <p:cNvSpPr>
                <a:spLocks noChangeArrowheads="1"/>
              </p:cNvSpPr>
              <p:nvPr/>
            </p:nvSpPr>
            <p:spPr bwMode="auto">
              <a:xfrm>
                <a:off x="15429" y="4381"/>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52" name="Rectangle 558"/>
              <p:cNvSpPr>
                <a:spLocks noChangeArrowheads="1"/>
              </p:cNvSpPr>
              <p:nvPr/>
            </p:nvSpPr>
            <p:spPr bwMode="auto">
              <a:xfrm>
                <a:off x="15429" y="4572"/>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53" name="Rectangle 559"/>
              <p:cNvSpPr>
                <a:spLocks noChangeArrowheads="1"/>
              </p:cNvSpPr>
              <p:nvPr/>
            </p:nvSpPr>
            <p:spPr bwMode="auto">
              <a:xfrm>
                <a:off x="15429" y="4763"/>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54" name="Rectangle 560"/>
              <p:cNvSpPr>
                <a:spLocks noChangeArrowheads="1"/>
              </p:cNvSpPr>
              <p:nvPr/>
            </p:nvSpPr>
            <p:spPr bwMode="auto">
              <a:xfrm>
                <a:off x="15429" y="4954"/>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55" name="Rectangle 561"/>
              <p:cNvSpPr>
                <a:spLocks noChangeArrowheads="1"/>
              </p:cNvSpPr>
              <p:nvPr/>
            </p:nvSpPr>
            <p:spPr bwMode="auto">
              <a:xfrm>
                <a:off x="15429" y="5145"/>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56" name="Rectangle 562"/>
              <p:cNvSpPr>
                <a:spLocks noChangeArrowheads="1"/>
              </p:cNvSpPr>
              <p:nvPr/>
            </p:nvSpPr>
            <p:spPr bwMode="auto">
              <a:xfrm>
                <a:off x="15429" y="5336"/>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57" name="Rectangle 563"/>
              <p:cNvSpPr>
                <a:spLocks noChangeArrowheads="1"/>
              </p:cNvSpPr>
              <p:nvPr/>
            </p:nvSpPr>
            <p:spPr bwMode="auto">
              <a:xfrm>
                <a:off x="15429" y="5527"/>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58" name="Rectangle 564"/>
              <p:cNvSpPr>
                <a:spLocks noChangeArrowheads="1"/>
              </p:cNvSpPr>
              <p:nvPr/>
            </p:nvSpPr>
            <p:spPr bwMode="auto">
              <a:xfrm>
                <a:off x="15429" y="5718"/>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59" name="Rectangle 565"/>
              <p:cNvSpPr>
                <a:spLocks noChangeArrowheads="1"/>
              </p:cNvSpPr>
              <p:nvPr/>
            </p:nvSpPr>
            <p:spPr bwMode="auto">
              <a:xfrm>
                <a:off x="15429" y="5910"/>
                <a:ext cx="104"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60" name="Rectangle 566"/>
              <p:cNvSpPr>
                <a:spLocks noChangeArrowheads="1"/>
              </p:cNvSpPr>
              <p:nvPr/>
            </p:nvSpPr>
            <p:spPr bwMode="auto">
              <a:xfrm>
                <a:off x="15429" y="3998"/>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61" name="Rectangle 567"/>
              <p:cNvSpPr>
                <a:spLocks noChangeArrowheads="1"/>
              </p:cNvSpPr>
              <p:nvPr/>
            </p:nvSpPr>
            <p:spPr bwMode="auto">
              <a:xfrm>
                <a:off x="15429" y="3616"/>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62" name="Rectangle 568"/>
              <p:cNvSpPr>
                <a:spLocks noChangeArrowheads="1"/>
              </p:cNvSpPr>
              <p:nvPr/>
            </p:nvSpPr>
            <p:spPr bwMode="auto">
              <a:xfrm>
                <a:off x="15429" y="3425"/>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63" name="Rectangle 569"/>
              <p:cNvSpPr>
                <a:spLocks noChangeArrowheads="1"/>
              </p:cNvSpPr>
              <p:nvPr/>
            </p:nvSpPr>
            <p:spPr bwMode="auto">
              <a:xfrm>
                <a:off x="15429" y="3234"/>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64" name="Rectangle 570"/>
              <p:cNvSpPr>
                <a:spLocks noChangeArrowheads="1"/>
              </p:cNvSpPr>
              <p:nvPr/>
            </p:nvSpPr>
            <p:spPr bwMode="auto">
              <a:xfrm>
                <a:off x="15429" y="2278"/>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65" name="Rectangle 571"/>
              <p:cNvSpPr>
                <a:spLocks noChangeArrowheads="1"/>
              </p:cNvSpPr>
              <p:nvPr/>
            </p:nvSpPr>
            <p:spPr bwMode="auto">
              <a:xfrm>
                <a:off x="15429" y="2087"/>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66" name="Rectangle 572"/>
              <p:cNvSpPr>
                <a:spLocks noChangeArrowheads="1"/>
              </p:cNvSpPr>
              <p:nvPr/>
            </p:nvSpPr>
            <p:spPr bwMode="auto">
              <a:xfrm>
                <a:off x="15429" y="1514"/>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67" name="Rectangle 573"/>
              <p:cNvSpPr>
                <a:spLocks noChangeArrowheads="1"/>
              </p:cNvSpPr>
              <p:nvPr/>
            </p:nvSpPr>
            <p:spPr bwMode="auto">
              <a:xfrm>
                <a:off x="15620" y="4189"/>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68" name="Rectangle 574"/>
              <p:cNvSpPr>
                <a:spLocks noChangeArrowheads="1"/>
              </p:cNvSpPr>
              <p:nvPr/>
            </p:nvSpPr>
            <p:spPr bwMode="auto">
              <a:xfrm>
                <a:off x="15620" y="4381"/>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69" name="Rectangle 575"/>
              <p:cNvSpPr>
                <a:spLocks noChangeArrowheads="1"/>
              </p:cNvSpPr>
              <p:nvPr/>
            </p:nvSpPr>
            <p:spPr bwMode="auto">
              <a:xfrm>
                <a:off x="15620" y="4572"/>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70" name="Rectangle 576"/>
              <p:cNvSpPr>
                <a:spLocks noChangeArrowheads="1"/>
              </p:cNvSpPr>
              <p:nvPr/>
            </p:nvSpPr>
            <p:spPr bwMode="auto">
              <a:xfrm>
                <a:off x="15620" y="4763"/>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71" name="Rectangle 577"/>
              <p:cNvSpPr>
                <a:spLocks noChangeArrowheads="1"/>
              </p:cNvSpPr>
              <p:nvPr/>
            </p:nvSpPr>
            <p:spPr bwMode="auto">
              <a:xfrm>
                <a:off x="15620" y="4954"/>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72" name="Rectangle 578"/>
              <p:cNvSpPr>
                <a:spLocks noChangeArrowheads="1"/>
              </p:cNvSpPr>
              <p:nvPr/>
            </p:nvSpPr>
            <p:spPr bwMode="auto">
              <a:xfrm>
                <a:off x="15620" y="5145"/>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73" name="Rectangle 579"/>
              <p:cNvSpPr>
                <a:spLocks noChangeArrowheads="1"/>
              </p:cNvSpPr>
              <p:nvPr/>
            </p:nvSpPr>
            <p:spPr bwMode="auto">
              <a:xfrm>
                <a:off x="15620" y="5336"/>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74" name="Rectangle 580"/>
              <p:cNvSpPr>
                <a:spLocks noChangeArrowheads="1"/>
              </p:cNvSpPr>
              <p:nvPr/>
            </p:nvSpPr>
            <p:spPr bwMode="auto">
              <a:xfrm>
                <a:off x="15620" y="5527"/>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75" name="Rectangle 581"/>
              <p:cNvSpPr>
                <a:spLocks noChangeArrowheads="1"/>
              </p:cNvSpPr>
              <p:nvPr/>
            </p:nvSpPr>
            <p:spPr bwMode="auto">
              <a:xfrm>
                <a:off x="15620" y="5718"/>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76" name="Rectangle 582"/>
              <p:cNvSpPr>
                <a:spLocks noChangeArrowheads="1"/>
              </p:cNvSpPr>
              <p:nvPr/>
            </p:nvSpPr>
            <p:spPr bwMode="auto">
              <a:xfrm>
                <a:off x="15620" y="5910"/>
                <a:ext cx="104"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77" name="Rectangle 583"/>
              <p:cNvSpPr>
                <a:spLocks noChangeArrowheads="1"/>
              </p:cNvSpPr>
              <p:nvPr/>
            </p:nvSpPr>
            <p:spPr bwMode="auto">
              <a:xfrm>
                <a:off x="15620" y="3998"/>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78" name="Rectangle 584"/>
              <p:cNvSpPr>
                <a:spLocks noChangeArrowheads="1"/>
              </p:cNvSpPr>
              <p:nvPr/>
            </p:nvSpPr>
            <p:spPr bwMode="auto">
              <a:xfrm>
                <a:off x="15620" y="3807"/>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79" name="Rectangle 585"/>
              <p:cNvSpPr>
                <a:spLocks noChangeArrowheads="1"/>
              </p:cNvSpPr>
              <p:nvPr/>
            </p:nvSpPr>
            <p:spPr bwMode="auto">
              <a:xfrm>
                <a:off x="15620" y="3616"/>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80" name="Rectangle 586"/>
              <p:cNvSpPr>
                <a:spLocks noChangeArrowheads="1"/>
              </p:cNvSpPr>
              <p:nvPr/>
            </p:nvSpPr>
            <p:spPr bwMode="auto">
              <a:xfrm>
                <a:off x="15620" y="3425"/>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81" name="Rectangle 587"/>
              <p:cNvSpPr>
                <a:spLocks noChangeArrowheads="1"/>
              </p:cNvSpPr>
              <p:nvPr/>
            </p:nvSpPr>
            <p:spPr bwMode="auto">
              <a:xfrm>
                <a:off x="15620" y="3234"/>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82" name="Rectangle 588"/>
              <p:cNvSpPr>
                <a:spLocks noChangeArrowheads="1"/>
              </p:cNvSpPr>
              <p:nvPr/>
            </p:nvSpPr>
            <p:spPr bwMode="auto">
              <a:xfrm>
                <a:off x="15620" y="2852"/>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83" name="Rectangle 589"/>
              <p:cNvSpPr>
                <a:spLocks noChangeArrowheads="1"/>
              </p:cNvSpPr>
              <p:nvPr/>
            </p:nvSpPr>
            <p:spPr bwMode="auto">
              <a:xfrm>
                <a:off x="15620" y="2469"/>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84" name="Rectangle 590"/>
              <p:cNvSpPr>
                <a:spLocks noChangeArrowheads="1"/>
              </p:cNvSpPr>
              <p:nvPr/>
            </p:nvSpPr>
            <p:spPr bwMode="auto">
              <a:xfrm>
                <a:off x="15620" y="2278"/>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85" name="Rectangle 591"/>
              <p:cNvSpPr>
                <a:spLocks noChangeArrowheads="1"/>
              </p:cNvSpPr>
              <p:nvPr/>
            </p:nvSpPr>
            <p:spPr bwMode="auto">
              <a:xfrm>
                <a:off x="15620" y="2087"/>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86" name="Rectangle 592"/>
              <p:cNvSpPr>
                <a:spLocks noChangeArrowheads="1"/>
              </p:cNvSpPr>
              <p:nvPr/>
            </p:nvSpPr>
            <p:spPr bwMode="auto">
              <a:xfrm>
                <a:off x="15620" y="1896"/>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87" name="Rectangle 593"/>
              <p:cNvSpPr>
                <a:spLocks noChangeArrowheads="1"/>
              </p:cNvSpPr>
              <p:nvPr/>
            </p:nvSpPr>
            <p:spPr bwMode="auto">
              <a:xfrm>
                <a:off x="15811" y="418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88" name="Rectangle 594"/>
              <p:cNvSpPr>
                <a:spLocks noChangeArrowheads="1"/>
              </p:cNvSpPr>
              <p:nvPr/>
            </p:nvSpPr>
            <p:spPr bwMode="auto">
              <a:xfrm>
                <a:off x="15811" y="438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89" name="Rectangle 595"/>
              <p:cNvSpPr>
                <a:spLocks noChangeArrowheads="1"/>
              </p:cNvSpPr>
              <p:nvPr/>
            </p:nvSpPr>
            <p:spPr bwMode="auto">
              <a:xfrm>
                <a:off x="15811" y="4572"/>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90" name="Rectangle 596"/>
              <p:cNvSpPr>
                <a:spLocks noChangeArrowheads="1"/>
              </p:cNvSpPr>
              <p:nvPr/>
            </p:nvSpPr>
            <p:spPr bwMode="auto">
              <a:xfrm>
                <a:off x="15811" y="476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91" name="Rectangle 597"/>
              <p:cNvSpPr>
                <a:spLocks noChangeArrowheads="1"/>
              </p:cNvSpPr>
              <p:nvPr/>
            </p:nvSpPr>
            <p:spPr bwMode="auto">
              <a:xfrm>
                <a:off x="15811" y="495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92" name="Rectangle 598"/>
              <p:cNvSpPr>
                <a:spLocks noChangeArrowheads="1"/>
              </p:cNvSpPr>
              <p:nvPr/>
            </p:nvSpPr>
            <p:spPr bwMode="auto">
              <a:xfrm>
                <a:off x="15811" y="514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93" name="Rectangle 599"/>
              <p:cNvSpPr>
                <a:spLocks noChangeArrowheads="1"/>
              </p:cNvSpPr>
              <p:nvPr/>
            </p:nvSpPr>
            <p:spPr bwMode="auto">
              <a:xfrm>
                <a:off x="15811" y="533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94" name="Rectangle 600"/>
              <p:cNvSpPr>
                <a:spLocks noChangeArrowheads="1"/>
              </p:cNvSpPr>
              <p:nvPr/>
            </p:nvSpPr>
            <p:spPr bwMode="auto">
              <a:xfrm>
                <a:off x="15811" y="552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95" name="Rectangle 601"/>
              <p:cNvSpPr>
                <a:spLocks noChangeArrowheads="1"/>
              </p:cNvSpPr>
              <p:nvPr/>
            </p:nvSpPr>
            <p:spPr bwMode="auto">
              <a:xfrm>
                <a:off x="15811" y="571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96" name="Rectangle 602"/>
              <p:cNvSpPr>
                <a:spLocks noChangeArrowheads="1"/>
              </p:cNvSpPr>
              <p:nvPr/>
            </p:nvSpPr>
            <p:spPr bwMode="auto">
              <a:xfrm>
                <a:off x="15811" y="399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97" name="Rectangle 603"/>
              <p:cNvSpPr>
                <a:spLocks noChangeArrowheads="1"/>
              </p:cNvSpPr>
              <p:nvPr/>
            </p:nvSpPr>
            <p:spPr bwMode="auto">
              <a:xfrm>
                <a:off x="15811" y="380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98" name="Rectangle 604"/>
              <p:cNvSpPr>
                <a:spLocks noChangeArrowheads="1"/>
              </p:cNvSpPr>
              <p:nvPr/>
            </p:nvSpPr>
            <p:spPr bwMode="auto">
              <a:xfrm>
                <a:off x="15811" y="361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99" name="Rectangle 605"/>
              <p:cNvSpPr>
                <a:spLocks noChangeArrowheads="1"/>
              </p:cNvSpPr>
              <p:nvPr/>
            </p:nvSpPr>
            <p:spPr bwMode="auto">
              <a:xfrm>
                <a:off x="15811" y="342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00" name="Rectangle 606"/>
              <p:cNvSpPr>
                <a:spLocks noChangeArrowheads="1"/>
              </p:cNvSpPr>
              <p:nvPr/>
            </p:nvSpPr>
            <p:spPr bwMode="auto">
              <a:xfrm>
                <a:off x="15811" y="323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01" name="Rectangle 607"/>
              <p:cNvSpPr>
                <a:spLocks noChangeArrowheads="1"/>
              </p:cNvSpPr>
              <p:nvPr/>
            </p:nvSpPr>
            <p:spPr bwMode="auto">
              <a:xfrm>
                <a:off x="15811"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grpSp>
          <p:nvGrpSpPr>
            <p:cNvPr id="7" name="Group 809"/>
            <p:cNvGrpSpPr>
              <a:grpSpLocks/>
            </p:cNvGrpSpPr>
            <p:nvPr/>
          </p:nvGrpSpPr>
          <p:grpSpPr bwMode="auto">
            <a:xfrm>
              <a:off x="25099963" y="-944562"/>
              <a:ext cx="2593975" cy="14446250"/>
              <a:chOff x="15811" y="-595"/>
              <a:chExt cx="1634" cy="9100"/>
            </a:xfrm>
            <a:grpFill/>
          </p:grpSpPr>
          <p:sp>
            <p:nvSpPr>
              <p:cNvPr id="1802" name="Rectangle 609"/>
              <p:cNvSpPr>
                <a:spLocks noChangeArrowheads="1"/>
              </p:cNvSpPr>
              <p:nvPr/>
            </p:nvSpPr>
            <p:spPr bwMode="auto">
              <a:xfrm>
                <a:off x="15811"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03" name="Rectangle 610"/>
              <p:cNvSpPr>
                <a:spLocks noChangeArrowheads="1"/>
              </p:cNvSpPr>
              <p:nvPr/>
            </p:nvSpPr>
            <p:spPr bwMode="auto">
              <a:xfrm>
                <a:off x="15811"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04" name="Rectangle 611"/>
              <p:cNvSpPr>
                <a:spLocks noChangeArrowheads="1"/>
              </p:cNvSpPr>
              <p:nvPr/>
            </p:nvSpPr>
            <p:spPr bwMode="auto">
              <a:xfrm>
                <a:off x="15811" y="208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05" name="Rectangle 612"/>
              <p:cNvSpPr>
                <a:spLocks noChangeArrowheads="1"/>
              </p:cNvSpPr>
              <p:nvPr/>
            </p:nvSpPr>
            <p:spPr bwMode="auto">
              <a:xfrm>
                <a:off x="15811"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06" name="Rectangle 613"/>
              <p:cNvSpPr>
                <a:spLocks noChangeArrowheads="1"/>
              </p:cNvSpPr>
              <p:nvPr/>
            </p:nvSpPr>
            <p:spPr bwMode="auto">
              <a:xfrm>
                <a:off x="15811"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07" name="Rectangle 614"/>
              <p:cNvSpPr>
                <a:spLocks noChangeArrowheads="1"/>
              </p:cNvSpPr>
              <p:nvPr/>
            </p:nvSpPr>
            <p:spPr bwMode="auto">
              <a:xfrm>
                <a:off x="16002" y="418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08" name="Rectangle 615"/>
              <p:cNvSpPr>
                <a:spLocks noChangeArrowheads="1"/>
              </p:cNvSpPr>
              <p:nvPr/>
            </p:nvSpPr>
            <p:spPr bwMode="auto">
              <a:xfrm>
                <a:off x="16002" y="438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09" name="Rectangle 616"/>
              <p:cNvSpPr>
                <a:spLocks noChangeArrowheads="1"/>
              </p:cNvSpPr>
              <p:nvPr/>
            </p:nvSpPr>
            <p:spPr bwMode="auto">
              <a:xfrm>
                <a:off x="16002" y="4572"/>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10" name="Rectangle 617"/>
              <p:cNvSpPr>
                <a:spLocks noChangeArrowheads="1"/>
              </p:cNvSpPr>
              <p:nvPr/>
            </p:nvSpPr>
            <p:spPr bwMode="auto">
              <a:xfrm>
                <a:off x="16002" y="476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11" name="Rectangle 618"/>
              <p:cNvSpPr>
                <a:spLocks noChangeArrowheads="1"/>
              </p:cNvSpPr>
              <p:nvPr/>
            </p:nvSpPr>
            <p:spPr bwMode="auto">
              <a:xfrm>
                <a:off x="16002" y="495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12" name="Rectangle 619"/>
              <p:cNvSpPr>
                <a:spLocks noChangeArrowheads="1"/>
              </p:cNvSpPr>
              <p:nvPr/>
            </p:nvSpPr>
            <p:spPr bwMode="auto">
              <a:xfrm>
                <a:off x="16002" y="514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13" name="Rectangle 620"/>
              <p:cNvSpPr>
                <a:spLocks noChangeArrowheads="1"/>
              </p:cNvSpPr>
              <p:nvPr/>
            </p:nvSpPr>
            <p:spPr bwMode="auto">
              <a:xfrm>
                <a:off x="16002" y="533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14" name="Rectangle 621"/>
              <p:cNvSpPr>
                <a:spLocks noChangeArrowheads="1"/>
              </p:cNvSpPr>
              <p:nvPr/>
            </p:nvSpPr>
            <p:spPr bwMode="auto">
              <a:xfrm>
                <a:off x="16002" y="552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15" name="Rectangle 622"/>
              <p:cNvSpPr>
                <a:spLocks noChangeArrowheads="1"/>
              </p:cNvSpPr>
              <p:nvPr/>
            </p:nvSpPr>
            <p:spPr bwMode="auto">
              <a:xfrm>
                <a:off x="16002" y="571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16" name="Rectangle 623"/>
              <p:cNvSpPr>
                <a:spLocks noChangeArrowheads="1"/>
              </p:cNvSpPr>
              <p:nvPr/>
            </p:nvSpPr>
            <p:spPr bwMode="auto">
              <a:xfrm>
                <a:off x="16002" y="399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17" name="Rectangle 624"/>
              <p:cNvSpPr>
                <a:spLocks noChangeArrowheads="1"/>
              </p:cNvSpPr>
              <p:nvPr/>
            </p:nvSpPr>
            <p:spPr bwMode="auto">
              <a:xfrm>
                <a:off x="16002" y="380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18" name="Rectangle 625"/>
              <p:cNvSpPr>
                <a:spLocks noChangeArrowheads="1"/>
              </p:cNvSpPr>
              <p:nvPr/>
            </p:nvSpPr>
            <p:spPr bwMode="auto">
              <a:xfrm>
                <a:off x="16002" y="342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19" name="Rectangle 626"/>
              <p:cNvSpPr>
                <a:spLocks noChangeArrowheads="1"/>
              </p:cNvSpPr>
              <p:nvPr/>
            </p:nvSpPr>
            <p:spPr bwMode="auto">
              <a:xfrm>
                <a:off x="16002" y="323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20" name="Rectangle 627"/>
              <p:cNvSpPr>
                <a:spLocks noChangeArrowheads="1"/>
              </p:cNvSpPr>
              <p:nvPr/>
            </p:nvSpPr>
            <p:spPr bwMode="auto">
              <a:xfrm>
                <a:off x="16002" y="304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21" name="Rectangle 628"/>
              <p:cNvSpPr>
                <a:spLocks noChangeArrowheads="1"/>
              </p:cNvSpPr>
              <p:nvPr/>
            </p:nvSpPr>
            <p:spPr bwMode="auto">
              <a:xfrm>
                <a:off x="16002"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22" name="Rectangle 629"/>
              <p:cNvSpPr>
                <a:spLocks noChangeArrowheads="1"/>
              </p:cNvSpPr>
              <p:nvPr/>
            </p:nvSpPr>
            <p:spPr bwMode="auto">
              <a:xfrm>
                <a:off x="16002"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23" name="Rectangle 630"/>
              <p:cNvSpPr>
                <a:spLocks noChangeArrowheads="1"/>
              </p:cNvSpPr>
              <p:nvPr/>
            </p:nvSpPr>
            <p:spPr bwMode="auto">
              <a:xfrm>
                <a:off x="16002"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24" name="Rectangle 631"/>
              <p:cNvSpPr>
                <a:spLocks noChangeArrowheads="1"/>
              </p:cNvSpPr>
              <p:nvPr/>
            </p:nvSpPr>
            <p:spPr bwMode="auto">
              <a:xfrm>
                <a:off x="16002"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25" name="Rectangle 632"/>
              <p:cNvSpPr>
                <a:spLocks noChangeArrowheads="1"/>
              </p:cNvSpPr>
              <p:nvPr/>
            </p:nvSpPr>
            <p:spPr bwMode="auto">
              <a:xfrm>
                <a:off x="16193" y="418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26" name="Rectangle 633"/>
              <p:cNvSpPr>
                <a:spLocks noChangeArrowheads="1"/>
              </p:cNvSpPr>
              <p:nvPr/>
            </p:nvSpPr>
            <p:spPr bwMode="auto">
              <a:xfrm>
                <a:off x="16193" y="438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27" name="Rectangle 634"/>
              <p:cNvSpPr>
                <a:spLocks noChangeArrowheads="1"/>
              </p:cNvSpPr>
              <p:nvPr/>
            </p:nvSpPr>
            <p:spPr bwMode="auto">
              <a:xfrm>
                <a:off x="16193" y="4572"/>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28" name="Rectangle 635"/>
              <p:cNvSpPr>
                <a:spLocks noChangeArrowheads="1"/>
              </p:cNvSpPr>
              <p:nvPr/>
            </p:nvSpPr>
            <p:spPr bwMode="auto">
              <a:xfrm>
                <a:off x="16193" y="476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29" name="Rectangle 636"/>
              <p:cNvSpPr>
                <a:spLocks noChangeArrowheads="1"/>
              </p:cNvSpPr>
              <p:nvPr/>
            </p:nvSpPr>
            <p:spPr bwMode="auto">
              <a:xfrm>
                <a:off x="16193" y="495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30" name="Rectangle 637"/>
              <p:cNvSpPr>
                <a:spLocks noChangeArrowheads="1"/>
              </p:cNvSpPr>
              <p:nvPr/>
            </p:nvSpPr>
            <p:spPr bwMode="auto">
              <a:xfrm>
                <a:off x="16193" y="514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31" name="Rectangle 638"/>
              <p:cNvSpPr>
                <a:spLocks noChangeArrowheads="1"/>
              </p:cNvSpPr>
              <p:nvPr/>
            </p:nvSpPr>
            <p:spPr bwMode="auto">
              <a:xfrm>
                <a:off x="16193" y="533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32" name="Rectangle 639"/>
              <p:cNvSpPr>
                <a:spLocks noChangeArrowheads="1"/>
              </p:cNvSpPr>
              <p:nvPr/>
            </p:nvSpPr>
            <p:spPr bwMode="auto">
              <a:xfrm>
                <a:off x="16193" y="552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33" name="Rectangle 640"/>
              <p:cNvSpPr>
                <a:spLocks noChangeArrowheads="1"/>
              </p:cNvSpPr>
              <p:nvPr/>
            </p:nvSpPr>
            <p:spPr bwMode="auto">
              <a:xfrm>
                <a:off x="16193" y="571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34" name="Rectangle 641"/>
              <p:cNvSpPr>
                <a:spLocks noChangeArrowheads="1"/>
              </p:cNvSpPr>
              <p:nvPr/>
            </p:nvSpPr>
            <p:spPr bwMode="auto">
              <a:xfrm>
                <a:off x="16193" y="399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35" name="Rectangle 642"/>
              <p:cNvSpPr>
                <a:spLocks noChangeArrowheads="1"/>
              </p:cNvSpPr>
              <p:nvPr/>
            </p:nvSpPr>
            <p:spPr bwMode="auto">
              <a:xfrm>
                <a:off x="16193" y="380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36" name="Rectangle 643"/>
              <p:cNvSpPr>
                <a:spLocks noChangeArrowheads="1"/>
              </p:cNvSpPr>
              <p:nvPr/>
            </p:nvSpPr>
            <p:spPr bwMode="auto">
              <a:xfrm>
                <a:off x="16193" y="323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37" name="Rectangle 644"/>
              <p:cNvSpPr>
                <a:spLocks noChangeArrowheads="1"/>
              </p:cNvSpPr>
              <p:nvPr/>
            </p:nvSpPr>
            <p:spPr bwMode="auto">
              <a:xfrm>
                <a:off x="16193" y="304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38" name="Rectangle 645"/>
              <p:cNvSpPr>
                <a:spLocks noChangeArrowheads="1"/>
              </p:cNvSpPr>
              <p:nvPr/>
            </p:nvSpPr>
            <p:spPr bwMode="auto">
              <a:xfrm>
                <a:off x="16193"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39" name="Rectangle 646"/>
              <p:cNvSpPr>
                <a:spLocks noChangeArrowheads="1"/>
              </p:cNvSpPr>
              <p:nvPr/>
            </p:nvSpPr>
            <p:spPr bwMode="auto">
              <a:xfrm>
                <a:off x="16193"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40" name="Rectangle 647"/>
              <p:cNvSpPr>
                <a:spLocks noChangeArrowheads="1"/>
              </p:cNvSpPr>
              <p:nvPr/>
            </p:nvSpPr>
            <p:spPr bwMode="auto">
              <a:xfrm>
                <a:off x="16193"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41" name="Rectangle 648"/>
              <p:cNvSpPr>
                <a:spLocks noChangeArrowheads="1"/>
              </p:cNvSpPr>
              <p:nvPr/>
            </p:nvSpPr>
            <p:spPr bwMode="auto">
              <a:xfrm>
                <a:off x="16384" y="418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42" name="Rectangle 649"/>
              <p:cNvSpPr>
                <a:spLocks noChangeArrowheads="1"/>
              </p:cNvSpPr>
              <p:nvPr/>
            </p:nvSpPr>
            <p:spPr bwMode="auto">
              <a:xfrm>
                <a:off x="16384" y="438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43" name="Rectangle 650"/>
              <p:cNvSpPr>
                <a:spLocks noChangeArrowheads="1"/>
              </p:cNvSpPr>
              <p:nvPr/>
            </p:nvSpPr>
            <p:spPr bwMode="auto">
              <a:xfrm>
                <a:off x="16384" y="4572"/>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44" name="Rectangle 651"/>
              <p:cNvSpPr>
                <a:spLocks noChangeArrowheads="1"/>
              </p:cNvSpPr>
              <p:nvPr/>
            </p:nvSpPr>
            <p:spPr bwMode="auto">
              <a:xfrm>
                <a:off x="16384" y="476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45" name="Rectangle 652"/>
              <p:cNvSpPr>
                <a:spLocks noChangeArrowheads="1"/>
              </p:cNvSpPr>
              <p:nvPr/>
            </p:nvSpPr>
            <p:spPr bwMode="auto">
              <a:xfrm>
                <a:off x="16384" y="495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46" name="Rectangle 653"/>
              <p:cNvSpPr>
                <a:spLocks noChangeArrowheads="1"/>
              </p:cNvSpPr>
              <p:nvPr/>
            </p:nvSpPr>
            <p:spPr bwMode="auto">
              <a:xfrm>
                <a:off x="16384" y="514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47" name="Rectangle 654"/>
              <p:cNvSpPr>
                <a:spLocks noChangeArrowheads="1"/>
              </p:cNvSpPr>
              <p:nvPr/>
            </p:nvSpPr>
            <p:spPr bwMode="auto">
              <a:xfrm>
                <a:off x="16384" y="533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48" name="Rectangle 655"/>
              <p:cNvSpPr>
                <a:spLocks noChangeArrowheads="1"/>
              </p:cNvSpPr>
              <p:nvPr/>
            </p:nvSpPr>
            <p:spPr bwMode="auto">
              <a:xfrm>
                <a:off x="16384" y="552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49" name="Rectangle 656"/>
              <p:cNvSpPr>
                <a:spLocks noChangeArrowheads="1"/>
              </p:cNvSpPr>
              <p:nvPr/>
            </p:nvSpPr>
            <p:spPr bwMode="auto">
              <a:xfrm>
                <a:off x="16384" y="571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50" name="Rectangle 657"/>
              <p:cNvSpPr>
                <a:spLocks noChangeArrowheads="1"/>
              </p:cNvSpPr>
              <p:nvPr/>
            </p:nvSpPr>
            <p:spPr bwMode="auto">
              <a:xfrm>
                <a:off x="16384" y="399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51" name="Rectangle 658"/>
              <p:cNvSpPr>
                <a:spLocks noChangeArrowheads="1"/>
              </p:cNvSpPr>
              <p:nvPr/>
            </p:nvSpPr>
            <p:spPr bwMode="auto">
              <a:xfrm>
                <a:off x="16384" y="380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52" name="Rectangle 659"/>
              <p:cNvSpPr>
                <a:spLocks noChangeArrowheads="1"/>
              </p:cNvSpPr>
              <p:nvPr/>
            </p:nvSpPr>
            <p:spPr bwMode="auto">
              <a:xfrm>
                <a:off x="16384" y="323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53" name="Rectangle 660"/>
              <p:cNvSpPr>
                <a:spLocks noChangeArrowheads="1"/>
              </p:cNvSpPr>
              <p:nvPr/>
            </p:nvSpPr>
            <p:spPr bwMode="auto">
              <a:xfrm>
                <a:off x="16384" y="304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54" name="Rectangle 661"/>
              <p:cNvSpPr>
                <a:spLocks noChangeArrowheads="1"/>
              </p:cNvSpPr>
              <p:nvPr/>
            </p:nvSpPr>
            <p:spPr bwMode="auto">
              <a:xfrm>
                <a:off x="16384"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55" name="Rectangle 662"/>
              <p:cNvSpPr>
                <a:spLocks noChangeArrowheads="1"/>
              </p:cNvSpPr>
              <p:nvPr/>
            </p:nvSpPr>
            <p:spPr bwMode="auto">
              <a:xfrm>
                <a:off x="16384"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56" name="Rectangle 663"/>
              <p:cNvSpPr>
                <a:spLocks noChangeArrowheads="1"/>
              </p:cNvSpPr>
              <p:nvPr/>
            </p:nvSpPr>
            <p:spPr bwMode="auto">
              <a:xfrm>
                <a:off x="16384"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57" name="Rectangle 664"/>
              <p:cNvSpPr>
                <a:spLocks noChangeArrowheads="1"/>
              </p:cNvSpPr>
              <p:nvPr/>
            </p:nvSpPr>
            <p:spPr bwMode="auto">
              <a:xfrm>
                <a:off x="16384"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58" name="Rectangle 665"/>
              <p:cNvSpPr>
                <a:spLocks noChangeArrowheads="1"/>
              </p:cNvSpPr>
              <p:nvPr/>
            </p:nvSpPr>
            <p:spPr bwMode="auto">
              <a:xfrm>
                <a:off x="16384"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59" name="Rectangle 666"/>
              <p:cNvSpPr>
                <a:spLocks noChangeArrowheads="1"/>
              </p:cNvSpPr>
              <p:nvPr/>
            </p:nvSpPr>
            <p:spPr bwMode="auto">
              <a:xfrm>
                <a:off x="16384"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60" name="Rectangle 667"/>
              <p:cNvSpPr>
                <a:spLocks noChangeArrowheads="1"/>
              </p:cNvSpPr>
              <p:nvPr/>
            </p:nvSpPr>
            <p:spPr bwMode="auto">
              <a:xfrm>
                <a:off x="16575" y="418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61" name="Rectangle 668"/>
              <p:cNvSpPr>
                <a:spLocks noChangeArrowheads="1"/>
              </p:cNvSpPr>
              <p:nvPr/>
            </p:nvSpPr>
            <p:spPr bwMode="auto">
              <a:xfrm>
                <a:off x="16575" y="438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62" name="Rectangle 669"/>
              <p:cNvSpPr>
                <a:spLocks noChangeArrowheads="1"/>
              </p:cNvSpPr>
              <p:nvPr/>
            </p:nvSpPr>
            <p:spPr bwMode="auto">
              <a:xfrm>
                <a:off x="16575" y="4572"/>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63" name="Rectangle 670"/>
              <p:cNvSpPr>
                <a:spLocks noChangeArrowheads="1"/>
              </p:cNvSpPr>
              <p:nvPr/>
            </p:nvSpPr>
            <p:spPr bwMode="auto">
              <a:xfrm>
                <a:off x="16575" y="476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64" name="Rectangle 671"/>
              <p:cNvSpPr>
                <a:spLocks noChangeArrowheads="1"/>
              </p:cNvSpPr>
              <p:nvPr/>
            </p:nvSpPr>
            <p:spPr bwMode="auto">
              <a:xfrm>
                <a:off x="16575" y="495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65" name="Rectangle 672"/>
              <p:cNvSpPr>
                <a:spLocks noChangeArrowheads="1"/>
              </p:cNvSpPr>
              <p:nvPr/>
            </p:nvSpPr>
            <p:spPr bwMode="auto">
              <a:xfrm>
                <a:off x="16575" y="514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66" name="Rectangle 673"/>
              <p:cNvSpPr>
                <a:spLocks noChangeArrowheads="1"/>
              </p:cNvSpPr>
              <p:nvPr/>
            </p:nvSpPr>
            <p:spPr bwMode="auto">
              <a:xfrm>
                <a:off x="16575" y="533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67" name="Rectangle 674"/>
              <p:cNvSpPr>
                <a:spLocks noChangeArrowheads="1"/>
              </p:cNvSpPr>
              <p:nvPr/>
            </p:nvSpPr>
            <p:spPr bwMode="auto">
              <a:xfrm>
                <a:off x="16575" y="552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68" name="Rectangle 675"/>
              <p:cNvSpPr>
                <a:spLocks noChangeArrowheads="1"/>
              </p:cNvSpPr>
              <p:nvPr/>
            </p:nvSpPr>
            <p:spPr bwMode="auto">
              <a:xfrm>
                <a:off x="16575" y="571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69" name="Rectangle 676"/>
              <p:cNvSpPr>
                <a:spLocks noChangeArrowheads="1"/>
              </p:cNvSpPr>
              <p:nvPr/>
            </p:nvSpPr>
            <p:spPr bwMode="auto">
              <a:xfrm>
                <a:off x="16575" y="5910"/>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70" name="Rectangle 677"/>
              <p:cNvSpPr>
                <a:spLocks noChangeArrowheads="1"/>
              </p:cNvSpPr>
              <p:nvPr/>
            </p:nvSpPr>
            <p:spPr bwMode="auto">
              <a:xfrm>
                <a:off x="16575" y="610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71" name="Rectangle 678"/>
              <p:cNvSpPr>
                <a:spLocks noChangeArrowheads="1"/>
              </p:cNvSpPr>
              <p:nvPr/>
            </p:nvSpPr>
            <p:spPr bwMode="auto">
              <a:xfrm>
                <a:off x="16575" y="629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72" name="Rectangle 679"/>
              <p:cNvSpPr>
                <a:spLocks noChangeArrowheads="1"/>
              </p:cNvSpPr>
              <p:nvPr/>
            </p:nvSpPr>
            <p:spPr bwMode="auto">
              <a:xfrm>
                <a:off x="16575" y="399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73" name="Rectangle 680"/>
              <p:cNvSpPr>
                <a:spLocks noChangeArrowheads="1"/>
              </p:cNvSpPr>
              <p:nvPr/>
            </p:nvSpPr>
            <p:spPr bwMode="auto">
              <a:xfrm>
                <a:off x="16575" y="380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74" name="Rectangle 681"/>
              <p:cNvSpPr>
                <a:spLocks noChangeArrowheads="1"/>
              </p:cNvSpPr>
              <p:nvPr/>
            </p:nvSpPr>
            <p:spPr bwMode="auto">
              <a:xfrm>
                <a:off x="16575" y="342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75" name="Rectangle 682"/>
              <p:cNvSpPr>
                <a:spLocks noChangeArrowheads="1"/>
              </p:cNvSpPr>
              <p:nvPr/>
            </p:nvSpPr>
            <p:spPr bwMode="auto">
              <a:xfrm>
                <a:off x="16575" y="323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76" name="Rectangle 683"/>
              <p:cNvSpPr>
                <a:spLocks noChangeArrowheads="1"/>
              </p:cNvSpPr>
              <p:nvPr/>
            </p:nvSpPr>
            <p:spPr bwMode="auto">
              <a:xfrm>
                <a:off x="16575" y="304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77" name="Rectangle 684"/>
              <p:cNvSpPr>
                <a:spLocks noChangeArrowheads="1"/>
              </p:cNvSpPr>
              <p:nvPr/>
            </p:nvSpPr>
            <p:spPr bwMode="auto">
              <a:xfrm>
                <a:off x="16575"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78" name="Rectangle 685"/>
              <p:cNvSpPr>
                <a:spLocks noChangeArrowheads="1"/>
              </p:cNvSpPr>
              <p:nvPr/>
            </p:nvSpPr>
            <p:spPr bwMode="auto">
              <a:xfrm>
                <a:off x="16575"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79" name="Rectangle 686"/>
              <p:cNvSpPr>
                <a:spLocks noChangeArrowheads="1"/>
              </p:cNvSpPr>
              <p:nvPr/>
            </p:nvSpPr>
            <p:spPr bwMode="auto">
              <a:xfrm>
                <a:off x="16575"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80" name="Rectangle 687"/>
              <p:cNvSpPr>
                <a:spLocks noChangeArrowheads="1"/>
              </p:cNvSpPr>
              <p:nvPr/>
            </p:nvSpPr>
            <p:spPr bwMode="auto">
              <a:xfrm>
                <a:off x="16575"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81" name="Rectangle 688"/>
              <p:cNvSpPr>
                <a:spLocks noChangeArrowheads="1"/>
              </p:cNvSpPr>
              <p:nvPr/>
            </p:nvSpPr>
            <p:spPr bwMode="auto">
              <a:xfrm>
                <a:off x="16575" y="208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82" name="Rectangle 689"/>
              <p:cNvSpPr>
                <a:spLocks noChangeArrowheads="1"/>
              </p:cNvSpPr>
              <p:nvPr/>
            </p:nvSpPr>
            <p:spPr bwMode="auto">
              <a:xfrm>
                <a:off x="16575"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83" name="Rectangle 690"/>
              <p:cNvSpPr>
                <a:spLocks noChangeArrowheads="1"/>
              </p:cNvSpPr>
              <p:nvPr/>
            </p:nvSpPr>
            <p:spPr bwMode="auto">
              <a:xfrm>
                <a:off x="16575"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84" name="Rectangle 691"/>
              <p:cNvSpPr>
                <a:spLocks noChangeArrowheads="1"/>
              </p:cNvSpPr>
              <p:nvPr/>
            </p:nvSpPr>
            <p:spPr bwMode="auto">
              <a:xfrm>
                <a:off x="16575"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85" name="Rectangle 692"/>
              <p:cNvSpPr>
                <a:spLocks noChangeArrowheads="1"/>
              </p:cNvSpPr>
              <p:nvPr/>
            </p:nvSpPr>
            <p:spPr bwMode="auto">
              <a:xfrm>
                <a:off x="16575"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86" name="Rectangle 693"/>
              <p:cNvSpPr>
                <a:spLocks noChangeArrowheads="1"/>
              </p:cNvSpPr>
              <p:nvPr/>
            </p:nvSpPr>
            <p:spPr bwMode="auto">
              <a:xfrm>
                <a:off x="16766" y="418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87" name="Rectangle 694"/>
              <p:cNvSpPr>
                <a:spLocks noChangeArrowheads="1"/>
              </p:cNvSpPr>
              <p:nvPr/>
            </p:nvSpPr>
            <p:spPr bwMode="auto">
              <a:xfrm>
                <a:off x="16766" y="438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88" name="Rectangle 695"/>
              <p:cNvSpPr>
                <a:spLocks noChangeArrowheads="1"/>
              </p:cNvSpPr>
              <p:nvPr/>
            </p:nvSpPr>
            <p:spPr bwMode="auto">
              <a:xfrm>
                <a:off x="16766" y="4572"/>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89" name="Rectangle 696"/>
              <p:cNvSpPr>
                <a:spLocks noChangeArrowheads="1"/>
              </p:cNvSpPr>
              <p:nvPr/>
            </p:nvSpPr>
            <p:spPr bwMode="auto">
              <a:xfrm>
                <a:off x="16766" y="476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90" name="Rectangle 697"/>
              <p:cNvSpPr>
                <a:spLocks noChangeArrowheads="1"/>
              </p:cNvSpPr>
              <p:nvPr/>
            </p:nvSpPr>
            <p:spPr bwMode="auto">
              <a:xfrm>
                <a:off x="16766" y="495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91" name="Rectangle 698"/>
              <p:cNvSpPr>
                <a:spLocks noChangeArrowheads="1"/>
              </p:cNvSpPr>
              <p:nvPr/>
            </p:nvSpPr>
            <p:spPr bwMode="auto">
              <a:xfrm>
                <a:off x="16766" y="514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92" name="Rectangle 699"/>
              <p:cNvSpPr>
                <a:spLocks noChangeArrowheads="1"/>
              </p:cNvSpPr>
              <p:nvPr/>
            </p:nvSpPr>
            <p:spPr bwMode="auto">
              <a:xfrm>
                <a:off x="16766" y="533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93" name="Rectangle 700"/>
              <p:cNvSpPr>
                <a:spLocks noChangeArrowheads="1"/>
              </p:cNvSpPr>
              <p:nvPr/>
            </p:nvSpPr>
            <p:spPr bwMode="auto">
              <a:xfrm>
                <a:off x="16766" y="552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94" name="Rectangle 701"/>
              <p:cNvSpPr>
                <a:spLocks noChangeArrowheads="1"/>
              </p:cNvSpPr>
              <p:nvPr/>
            </p:nvSpPr>
            <p:spPr bwMode="auto">
              <a:xfrm>
                <a:off x="16766" y="571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95" name="Rectangle 702"/>
              <p:cNvSpPr>
                <a:spLocks noChangeArrowheads="1"/>
              </p:cNvSpPr>
              <p:nvPr/>
            </p:nvSpPr>
            <p:spPr bwMode="auto">
              <a:xfrm>
                <a:off x="16766" y="5910"/>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96" name="Rectangle 703"/>
              <p:cNvSpPr>
                <a:spLocks noChangeArrowheads="1"/>
              </p:cNvSpPr>
              <p:nvPr/>
            </p:nvSpPr>
            <p:spPr bwMode="auto">
              <a:xfrm>
                <a:off x="16766" y="610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97" name="Rectangle 704"/>
              <p:cNvSpPr>
                <a:spLocks noChangeArrowheads="1"/>
              </p:cNvSpPr>
              <p:nvPr/>
            </p:nvSpPr>
            <p:spPr bwMode="auto">
              <a:xfrm>
                <a:off x="16766" y="629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98" name="Rectangle 705"/>
              <p:cNvSpPr>
                <a:spLocks noChangeArrowheads="1"/>
              </p:cNvSpPr>
              <p:nvPr/>
            </p:nvSpPr>
            <p:spPr bwMode="auto">
              <a:xfrm>
                <a:off x="16766" y="648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99" name="Rectangle 706"/>
              <p:cNvSpPr>
                <a:spLocks noChangeArrowheads="1"/>
              </p:cNvSpPr>
              <p:nvPr/>
            </p:nvSpPr>
            <p:spPr bwMode="auto">
              <a:xfrm>
                <a:off x="16766" y="705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00" name="Rectangle 707"/>
              <p:cNvSpPr>
                <a:spLocks noChangeArrowheads="1"/>
              </p:cNvSpPr>
              <p:nvPr/>
            </p:nvSpPr>
            <p:spPr bwMode="auto">
              <a:xfrm>
                <a:off x="16766" y="724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01" name="Rectangle 708"/>
              <p:cNvSpPr>
                <a:spLocks noChangeArrowheads="1"/>
              </p:cNvSpPr>
              <p:nvPr/>
            </p:nvSpPr>
            <p:spPr bwMode="auto">
              <a:xfrm>
                <a:off x="16766" y="399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02" name="Rectangle 709"/>
              <p:cNvSpPr>
                <a:spLocks noChangeArrowheads="1"/>
              </p:cNvSpPr>
              <p:nvPr/>
            </p:nvSpPr>
            <p:spPr bwMode="auto">
              <a:xfrm>
                <a:off x="16766" y="361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03" name="Rectangle 710"/>
              <p:cNvSpPr>
                <a:spLocks noChangeArrowheads="1"/>
              </p:cNvSpPr>
              <p:nvPr/>
            </p:nvSpPr>
            <p:spPr bwMode="auto">
              <a:xfrm>
                <a:off x="16766" y="323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04" name="Rectangle 711"/>
              <p:cNvSpPr>
                <a:spLocks noChangeArrowheads="1"/>
              </p:cNvSpPr>
              <p:nvPr/>
            </p:nvSpPr>
            <p:spPr bwMode="auto">
              <a:xfrm>
                <a:off x="16766" y="304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05" name="Rectangle 712"/>
              <p:cNvSpPr>
                <a:spLocks noChangeArrowheads="1"/>
              </p:cNvSpPr>
              <p:nvPr/>
            </p:nvSpPr>
            <p:spPr bwMode="auto">
              <a:xfrm>
                <a:off x="16766"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06" name="Rectangle 713"/>
              <p:cNvSpPr>
                <a:spLocks noChangeArrowheads="1"/>
              </p:cNvSpPr>
              <p:nvPr/>
            </p:nvSpPr>
            <p:spPr bwMode="auto">
              <a:xfrm>
                <a:off x="16766"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07" name="Rectangle 714"/>
              <p:cNvSpPr>
                <a:spLocks noChangeArrowheads="1"/>
              </p:cNvSpPr>
              <p:nvPr/>
            </p:nvSpPr>
            <p:spPr bwMode="auto">
              <a:xfrm>
                <a:off x="16766"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08" name="Rectangle 715"/>
              <p:cNvSpPr>
                <a:spLocks noChangeArrowheads="1"/>
              </p:cNvSpPr>
              <p:nvPr/>
            </p:nvSpPr>
            <p:spPr bwMode="auto">
              <a:xfrm>
                <a:off x="16766"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09" name="Rectangle 716"/>
              <p:cNvSpPr>
                <a:spLocks noChangeArrowheads="1"/>
              </p:cNvSpPr>
              <p:nvPr/>
            </p:nvSpPr>
            <p:spPr bwMode="auto">
              <a:xfrm>
                <a:off x="16766"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10" name="Rectangle 717"/>
              <p:cNvSpPr>
                <a:spLocks noChangeArrowheads="1"/>
              </p:cNvSpPr>
              <p:nvPr/>
            </p:nvSpPr>
            <p:spPr bwMode="auto">
              <a:xfrm>
                <a:off x="16766"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11" name="Rectangle 718"/>
              <p:cNvSpPr>
                <a:spLocks noChangeArrowheads="1"/>
              </p:cNvSpPr>
              <p:nvPr/>
            </p:nvSpPr>
            <p:spPr bwMode="auto">
              <a:xfrm>
                <a:off x="16766"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12" name="Rectangle 719"/>
              <p:cNvSpPr>
                <a:spLocks noChangeArrowheads="1"/>
              </p:cNvSpPr>
              <p:nvPr/>
            </p:nvSpPr>
            <p:spPr bwMode="auto">
              <a:xfrm>
                <a:off x="16766"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13" name="Rectangle 720"/>
              <p:cNvSpPr>
                <a:spLocks noChangeArrowheads="1"/>
              </p:cNvSpPr>
              <p:nvPr/>
            </p:nvSpPr>
            <p:spPr bwMode="auto">
              <a:xfrm>
                <a:off x="16766"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14" name="Rectangle 721"/>
              <p:cNvSpPr>
                <a:spLocks noChangeArrowheads="1"/>
              </p:cNvSpPr>
              <p:nvPr/>
            </p:nvSpPr>
            <p:spPr bwMode="auto">
              <a:xfrm>
                <a:off x="16766" y="-403"/>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15" name="Rectangle 722"/>
              <p:cNvSpPr>
                <a:spLocks noChangeArrowheads="1"/>
              </p:cNvSpPr>
              <p:nvPr/>
            </p:nvSpPr>
            <p:spPr bwMode="auto">
              <a:xfrm>
                <a:off x="16958" y="4189"/>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16" name="Rectangle 723"/>
              <p:cNvSpPr>
                <a:spLocks noChangeArrowheads="1"/>
              </p:cNvSpPr>
              <p:nvPr/>
            </p:nvSpPr>
            <p:spPr bwMode="auto">
              <a:xfrm>
                <a:off x="16958" y="4381"/>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17" name="Rectangle 724"/>
              <p:cNvSpPr>
                <a:spLocks noChangeArrowheads="1"/>
              </p:cNvSpPr>
              <p:nvPr/>
            </p:nvSpPr>
            <p:spPr bwMode="auto">
              <a:xfrm>
                <a:off x="16958" y="4572"/>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18" name="Rectangle 725"/>
              <p:cNvSpPr>
                <a:spLocks noChangeArrowheads="1"/>
              </p:cNvSpPr>
              <p:nvPr/>
            </p:nvSpPr>
            <p:spPr bwMode="auto">
              <a:xfrm>
                <a:off x="16958" y="4763"/>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19" name="Rectangle 726"/>
              <p:cNvSpPr>
                <a:spLocks noChangeArrowheads="1"/>
              </p:cNvSpPr>
              <p:nvPr/>
            </p:nvSpPr>
            <p:spPr bwMode="auto">
              <a:xfrm>
                <a:off x="16958" y="4954"/>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20" name="Rectangle 727"/>
              <p:cNvSpPr>
                <a:spLocks noChangeArrowheads="1"/>
              </p:cNvSpPr>
              <p:nvPr/>
            </p:nvSpPr>
            <p:spPr bwMode="auto">
              <a:xfrm>
                <a:off x="16958" y="5145"/>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21" name="Rectangle 728"/>
              <p:cNvSpPr>
                <a:spLocks noChangeArrowheads="1"/>
              </p:cNvSpPr>
              <p:nvPr/>
            </p:nvSpPr>
            <p:spPr bwMode="auto">
              <a:xfrm>
                <a:off x="16958" y="5336"/>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22" name="Rectangle 729"/>
              <p:cNvSpPr>
                <a:spLocks noChangeArrowheads="1"/>
              </p:cNvSpPr>
              <p:nvPr/>
            </p:nvSpPr>
            <p:spPr bwMode="auto">
              <a:xfrm>
                <a:off x="16958" y="5527"/>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23" name="Rectangle 730"/>
              <p:cNvSpPr>
                <a:spLocks noChangeArrowheads="1"/>
              </p:cNvSpPr>
              <p:nvPr/>
            </p:nvSpPr>
            <p:spPr bwMode="auto">
              <a:xfrm>
                <a:off x="16958" y="5718"/>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24" name="Rectangle 731"/>
              <p:cNvSpPr>
                <a:spLocks noChangeArrowheads="1"/>
              </p:cNvSpPr>
              <p:nvPr/>
            </p:nvSpPr>
            <p:spPr bwMode="auto">
              <a:xfrm>
                <a:off x="16958" y="5910"/>
                <a:ext cx="104"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25" name="Rectangle 732"/>
              <p:cNvSpPr>
                <a:spLocks noChangeArrowheads="1"/>
              </p:cNvSpPr>
              <p:nvPr/>
            </p:nvSpPr>
            <p:spPr bwMode="auto">
              <a:xfrm>
                <a:off x="16958" y="6101"/>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26" name="Rectangle 733"/>
              <p:cNvSpPr>
                <a:spLocks noChangeArrowheads="1"/>
              </p:cNvSpPr>
              <p:nvPr/>
            </p:nvSpPr>
            <p:spPr bwMode="auto">
              <a:xfrm>
                <a:off x="16958" y="6292"/>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27" name="Rectangle 734"/>
              <p:cNvSpPr>
                <a:spLocks noChangeArrowheads="1"/>
              </p:cNvSpPr>
              <p:nvPr/>
            </p:nvSpPr>
            <p:spPr bwMode="auto">
              <a:xfrm>
                <a:off x="16958" y="6483"/>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28" name="Rectangle 735"/>
              <p:cNvSpPr>
                <a:spLocks noChangeArrowheads="1"/>
              </p:cNvSpPr>
              <p:nvPr/>
            </p:nvSpPr>
            <p:spPr bwMode="auto">
              <a:xfrm>
                <a:off x="16958" y="6674"/>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29" name="Rectangle 736"/>
              <p:cNvSpPr>
                <a:spLocks noChangeArrowheads="1"/>
              </p:cNvSpPr>
              <p:nvPr/>
            </p:nvSpPr>
            <p:spPr bwMode="auto">
              <a:xfrm>
                <a:off x="16958" y="6865"/>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30" name="Rectangle 737"/>
              <p:cNvSpPr>
                <a:spLocks noChangeArrowheads="1"/>
              </p:cNvSpPr>
              <p:nvPr/>
            </p:nvSpPr>
            <p:spPr bwMode="auto">
              <a:xfrm>
                <a:off x="16958" y="7056"/>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31" name="Rectangle 738"/>
              <p:cNvSpPr>
                <a:spLocks noChangeArrowheads="1"/>
              </p:cNvSpPr>
              <p:nvPr/>
            </p:nvSpPr>
            <p:spPr bwMode="auto">
              <a:xfrm>
                <a:off x="16958" y="7247"/>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32" name="Rectangle 739"/>
              <p:cNvSpPr>
                <a:spLocks noChangeArrowheads="1"/>
              </p:cNvSpPr>
              <p:nvPr/>
            </p:nvSpPr>
            <p:spPr bwMode="auto">
              <a:xfrm>
                <a:off x="16958" y="7438"/>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33" name="Rectangle 740"/>
              <p:cNvSpPr>
                <a:spLocks noChangeArrowheads="1"/>
              </p:cNvSpPr>
              <p:nvPr/>
            </p:nvSpPr>
            <p:spPr bwMode="auto">
              <a:xfrm>
                <a:off x="16958" y="7630"/>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34" name="Rectangle 741"/>
              <p:cNvSpPr>
                <a:spLocks noChangeArrowheads="1"/>
              </p:cNvSpPr>
              <p:nvPr/>
            </p:nvSpPr>
            <p:spPr bwMode="auto">
              <a:xfrm>
                <a:off x="16958" y="7821"/>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35" name="Rectangle 742"/>
              <p:cNvSpPr>
                <a:spLocks noChangeArrowheads="1"/>
              </p:cNvSpPr>
              <p:nvPr/>
            </p:nvSpPr>
            <p:spPr bwMode="auto">
              <a:xfrm>
                <a:off x="16958" y="3616"/>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36" name="Rectangle 743"/>
              <p:cNvSpPr>
                <a:spLocks noChangeArrowheads="1"/>
              </p:cNvSpPr>
              <p:nvPr/>
            </p:nvSpPr>
            <p:spPr bwMode="auto">
              <a:xfrm>
                <a:off x="16958" y="3425"/>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37" name="Rectangle 744"/>
              <p:cNvSpPr>
                <a:spLocks noChangeArrowheads="1"/>
              </p:cNvSpPr>
              <p:nvPr/>
            </p:nvSpPr>
            <p:spPr bwMode="auto">
              <a:xfrm>
                <a:off x="16958" y="3043"/>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38" name="Rectangle 745"/>
              <p:cNvSpPr>
                <a:spLocks noChangeArrowheads="1"/>
              </p:cNvSpPr>
              <p:nvPr/>
            </p:nvSpPr>
            <p:spPr bwMode="auto">
              <a:xfrm>
                <a:off x="16958" y="2852"/>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39" name="Rectangle 746"/>
              <p:cNvSpPr>
                <a:spLocks noChangeArrowheads="1"/>
              </p:cNvSpPr>
              <p:nvPr/>
            </p:nvSpPr>
            <p:spPr bwMode="auto">
              <a:xfrm>
                <a:off x="16958" y="2661"/>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40" name="Rectangle 747"/>
              <p:cNvSpPr>
                <a:spLocks noChangeArrowheads="1"/>
              </p:cNvSpPr>
              <p:nvPr/>
            </p:nvSpPr>
            <p:spPr bwMode="auto">
              <a:xfrm>
                <a:off x="16958" y="2469"/>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41" name="Rectangle 748"/>
              <p:cNvSpPr>
                <a:spLocks noChangeArrowheads="1"/>
              </p:cNvSpPr>
              <p:nvPr/>
            </p:nvSpPr>
            <p:spPr bwMode="auto">
              <a:xfrm>
                <a:off x="16958" y="2278"/>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42" name="Rectangle 749"/>
              <p:cNvSpPr>
                <a:spLocks noChangeArrowheads="1"/>
              </p:cNvSpPr>
              <p:nvPr/>
            </p:nvSpPr>
            <p:spPr bwMode="auto">
              <a:xfrm>
                <a:off x="16958" y="2087"/>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43" name="Rectangle 750"/>
              <p:cNvSpPr>
                <a:spLocks noChangeArrowheads="1"/>
              </p:cNvSpPr>
              <p:nvPr/>
            </p:nvSpPr>
            <p:spPr bwMode="auto">
              <a:xfrm>
                <a:off x="16958" y="1896"/>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44" name="Rectangle 751"/>
              <p:cNvSpPr>
                <a:spLocks noChangeArrowheads="1"/>
              </p:cNvSpPr>
              <p:nvPr/>
            </p:nvSpPr>
            <p:spPr bwMode="auto">
              <a:xfrm>
                <a:off x="16958" y="1705"/>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45" name="Rectangle 752"/>
              <p:cNvSpPr>
                <a:spLocks noChangeArrowheads="1"/>
              </p:cNvSpPr>
              <p:nvPr/>
            </p:nvSpPr>
            <p:spPr bwMode="auto">
              <a:xfrm>
                <a:off x="16958" y="1514"/>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46" name="Rectangle 753"/>
              <p:cNvSpPr>
                <a:spLocks noChangeArrowheads="1"/>
              </p:cNvSpPr>
              <p:nvPr/>
            </p:nvSpPr>
            <p:spPr bwMode="auto">
              <a:xfrm>
                <a:off x="16958" y="1323"/>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47" name="Rectangle 754"/>
              <p:cNvSpPr>
                <a:spLocks noChangeArrowheads="1"/>
              </p:cNvSpPr>
              <p:nvPr/>
            </p:nvSpPr>
            <p:spPr bwMode="auto">
              <a:xfrm>
                <a:off x="16958" y="1132"/>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48" name="Rectangle 755"/>
              <p:cNvSpPr>
                <a:spLocks noChangeArrowheads="1"/>
              </p:cNvSpPr>
              <p:nvPr/>
            </p:nvSpPr>
            <p:spPr bwMode="auto">
              <a:xfrm>
                <a:off x="16958" y="940"/>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49" name="Rectangle 756"/>
              <p:cNvSpPr>
                <a:spLocks noChangeArrowheads="1"/>
              </p:cNvSpPr>
              <p:nvPr/>
            </p:nvSpPr>
            <p:spPr bwMode="auto">
              <a:xfrm>
                <a:off x="16958" y="-212"/>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50" name="Rectangle 757"/>
              <p:cNvSpPr>
                <a:spLocks noChangeArrowheads="1"/>
              </p:cNvSpPr>
              <p:nvPr/>
            </p:nvSpPr>
            <p:spPr bwMode="auto">
              <a:xfrm>
                <a:off x="16958" y="-403"/>
                <a:ext cx="104"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51" name="Rectangle 758"/>
              <p:cNvSpPr>
                <a:spLocks noChangeArrowheads="1"/>
              </p:cNvSpPr>
              <p:nvPr/>
            </p:nvSpPr>
            <p:spPr bwMode="auto">
              <a:xfrm>
                <a:off x="17149" y="418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52" name="Rectangle 759"/>
              <p:cNvSpPr>
                <a:spLocks noChangeArrowheads="1"/>
              </p:cNvSpPr>
              <p:nvPr/>
            </p:nvSpPr>
            <p:spPr bwMode="auto">
              <a:xfrm>
                <a:off x="17149" y="438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53" name="Rectangle 760"/>
              <p:cNvSpPr>
                <a:spLocks noChangeArrowheads="1"/>
              </p:cNvSpPr>
              <p:nvPr/>
            </p:nvSpPr>
            <p:spPr bwMode="auto">
              <a:xfrm>
                <a:off x="17149" y="4572"/>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54" name="Rectangle 761"/>
              <p:cNvSpPr>
                <a:spLocks noChangeArrowheads="1"/>
              </p:cNvSpPr>
              <p:nvPr/>
            </p:nvSpPr>
            <p:spPr bwMode="auto">
              <a:xfrm>
                <a:off x="17149" y="476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55" name="Rectangle 762"/>
              <p:cNvSpPr>
                <a:spLocks noChangeArrowheads="1"/>
              </p:cNvSpPr>
              <p:nvPr/>
            </p:nvSpPr>
            <p:spPr bwMode="auto">
              <a:xfrm>
                <a:off x="17149" y="495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56" name="Rectangle 763"/>
              <p:cNvSpPr>
                <a:spLocks noChangeArrowheads="1"/>
              </p:cNvSpPr>
              <p:nvPr/>
            </p:nvSpPr>
            <p:spPr bwMode="auto">
              <a:xfrm>
                <a:off x="17149" y="514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57" name="Rectangle 764"/>
              <p:cNvSpPr>
                <a:spLocks noChangeArrowheads="1"/>
              </p:cNvSpPr>
              <p:nvPr/>
            </p:nvSpPr>
            <p:spPr bwMode="auto">
              <a:xfrm>
                <a:off x="17149" y="533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58" name="Rectangle 765"/>
              <p:cNvSpPr>
                <a:spLocks noChangeArrowheads="1"/>
              </p:cNvSpPr>
              <p:nvPr/>
            </p:nvSpPr>
            <p:spPr bwMode="auto">
              <a:xfrm>
                <a:off x="17149" y="552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59" name="Rectangle 766"/>
              <p:cNvSpPr>
                <a:spLocks noChangeArrowheads="1"/>
              </p:cNvSpPr>
              <p:nvPr/>
            </p:nvSpPr>
            <p:spPr bwMode="auto">
              <a:xfrm>
                <a:off x="17149" y="571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60" name="Rectangle 767"/>
              <p:cNvSpPr>
                <a:spLocks noChangeArrowheads="1"/>
              </p:cNvSpPr>
              <p:nvPr/>
            </p:nvSpPr>
            <p:spPr bwMode="auto">
              <a:xfrm>
                <a:off x="17149" y="5910"/>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61" name="Rectangle 768"/>
              <p:cNvSpPr>
                <a:spLocks noChangeArrowheads="1"/>
              </p:cNvSpPr>
              <p:nvPr/>
            </p:nvSpPr>
            <p:spPr bwMode="auto">
              <a:xfrm>
                <a:off x="17149" y="610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62" name="Rectangle 769"/>
              <p:cNvSpPr>
                <a:spLocks noChangeArrowheads="1"/>
              </p:cNvSpPr>
              <p:nvPr/>
            </p:nvSpPr>
            <p:spPr bwMode="auto">
              <a:xfrm>
                <a:off x="17149" y="629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63" name="Rectangle 770"/>
              <p:cNvSpPr>
                <a:spLocks noChangeArrowheads="1"/>
              </p:cNvSpPr>
              <p:nvPr/>
            </p:nvSpPr>
            <p:spPr bwMode="auto">
              <a:xfrm>
                <a:off x="17149" y="648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64" name="Rectangle 771"/>
              <p:cNvSpPr>
                <a:spLocks noChangeArrowheads="1"/>
              </p:cNvSpPr>
              <p:nvPr/>
            </p:nvSpPr>
            <p:spPr bwMode="auto">
              <a:xfrm>
                <a:off x="17149" y="667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65" name="Rectangle 772"/>
              <p:cNvSpPr>
                <a:spLocks noChangeArrowheads="1"/>
              </p:cNvSpPr>
              <p:nvPr/>
            </p:nvSpPr>
            <p:spPr bwMode="auto">
              <a:xfrm>
                <a:off x="17149" y="686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66" name="Rectangle 773"/>
              <p:cNvSpPr>
                <a:spLocks noChangeArrowheads="1"/>
              </p:cNvSpPr>
              <p:nvPr/>
            </p:nvSpPr>
            <p:spPr bwMode="auto">
              <a:xfrm>
                <a:off x="17149" y="705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67" name="Rectangle 774"/>
              <p:cNvSpPr>
                <a:spLocks noChangeArrowheads="1"/>
              </p:cNvSpPr>
              <p:nvPr/>
            </p:nvSpPr>
            <p:spPr bwMode="auto">
              <a:xfrm>
                <a:off x="17149" y="724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68" name="Rectangle 775"/>
              <p:cNvSpPr>
                <a:spLocks noChangeArrowheads="1"/>
              </p:cNvSpPr>
              <p:nvPr/>
            </p:nvSpPr>
            <p:spPr bwMode="auto">
              <a:xfrm>
                <a:off x="17149" y="743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69" name="Rectangle 776"/>
              <p:cNvSpPr>
                <a:spLocks noChangeArrowheads="1"/>
              </p:cNvSpPr>
              <p:nvPr/>
            </p:nvSpPr>
            <p:spPr bwMode="auto">
              <a:xfrm>
                <a:off x="17149" y="763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70" name="Rectangle 777"/>
              <p:cNvSpPr>
                <a:spLocks noChangeArrowheads="1"/>
              </p:cNvSpPr>
              <p:nvPr/>
            </p:nvSpPr>
            <p:spPr bwMode="auto">
              <a:xfrm>
                <a:off x="17149" y="78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71" name="Rectangle 778"/>
              <p:cNvSpPr>
                <a:spLocks noChangeArrowheads="1"/>
              </p:cNvSpPr>
              <p:nvPr/>
            </p:nvSpPr>
            <p:spPr bwMode="auto">
              <a:xfrm>
                <a:off x="17149" y="80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72" name="Rectangle 779"/>
              <p:cNvSpPr>
                <a:spLocks noChangeArrowheads="1"/>
              </p:cNvSpPr>
              <p:nvPr/>
            </p:nvSpPr>
            <p:spPr bwMode="auto">
              <a:xfrm>
                <a:off x="17149" y="820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73" name="Rectangle 780"/>
              <p:cNvSpPr>
                <a:spLocks noChangeArrowheads="1"/>
              </p:cNvSpPr>
              <p:nvPr/>
            </p:nvSpPr>
            <p:spPr bwMode="auto">
              <a:xfrm>
                <a:off x="17149" y="839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74" name="Rectangle 781"/>
              <p:cNvSpPr>
                <a:spLocks noChangeArrowheads="1"/>
              </p:cNvSpPr>
              <p:nvPr/>
            </p:nvSpPr>
            <p:spPr bwMode="auto">
              <a:xfrm>
                <a:off x="17149" y="323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75" name="Rectangle 782"/>
              <p:cNvSpPr>
                <a:spLocks noChangeArrowheads="1"/>
              </p:cNvSpPr>
              <p:nvPr/>
            </p:nvSpPr>
            <p:spPr bwMode="auto">
              <a:xfrm>
                <a:off x="17149" y="304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76" name="Rectangle 783"/>
              <p:cNvSpPr>
                <a:spLocks noChangeArrowheads="1"/>
              </p:cNvSpPr>
              <p:nvPr/>
            </p:nvSpPr>
            <p:spPr bwMode="auto">
              <a:xfrm>
                <a:off x="17149"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77" name="Rectangle 784"/>
              <p:cNvSpPr>
                <a:spLocks noChangeArrowheads="1"/>
              </p:cNvSpPr>
              <p:nvPr/>
            </p:nvSpPr>
            <p:spPr bwMode="auto">
              <a:xfrm>
                <a:off x="17149"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78" name="Rectangle 785"/>
              <p:cNvSpPr>
                <a:spLocks noChangeArrowheads="1"/>
              </p:cNvSpPr>
              <p:nvPr/>
            </p:nvSpPr>
            <p:spPr bwMode="auto">
              <a:xfrm>
                <a:off x="17149"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79" name="Rectangle 786"/>
              <p:cNvSpPr>
                <a:spLocks noChangeArrowheads="1"/>
              </p:cNvSpPr>
              <p:nvPr/>
            </p:nvSpPr>
            <p:spPr bwMode="auto">
              <a:xfrm>
                <a:off x="17149"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80" name="Rectangle 787"/>
              <p:cNvSpPr>
                <a:spLocks noChangeArrowheads="1"/>
              </p:cNvSpPr>
              <p:nvPr/>
            </p:nvSpPr>
            <p:spPr bwMode="auto">
              <a:xfrm>
                <a:off x="17149"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81" name="Rectangle 788"/>
              <p:cNvSpPr>
                <a:spLocks noChangeArrowheads="1"/>
              </p:cNvSpPr>
              <p:nvPr/>
            </p:nvSpPr>
            <p:spPr bwMode="auto">
              <a:xfrm>
                <a:off x="17149"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82" name="Rectangle 789"/>
              <p:cNvSpPr>
                <a:spLocks noChangeArrowheads="1"/>
              </p:cNvSpPr>
              <p:nvPr/>
            </p:nvSpPr>
            <p:spPr bwMode="auto">
              <a:xfrm>
                <a:off x="17149"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83" name="Rectangle 790"/>
              <p:cNvSpPr>
                <a:spLocks noChangeArrowheads="1"/>
              </p:cNvSpPr>
              <p:nvPr/>
            </p:nvSpPr>
            <p:spPr bwMode="auto">
              <a:xfrm>
                <a:off x="17149"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84" name="Rectangle 791"/>
              <p:cNvSpPr>
                <a:spLocks noChangeArrowheads="1"/>
              </p:cNvSpPr>
              <p:nvPr/>
            </p:nvSpPr>
            <p:spPr bwMode="auto">
              <a:xfrm>
                <a:off x="17149"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85" name="Rectangle 792"/>
              <p:cNvSpPr>
                <a:spLocks noChangeArrowheads="1"/>
              </p:cNvSpPr>
              <p:nvPr/>
            </p:nvSpPr>
            <p:spPr bwMode="auto">
              <a:xfrm>
                <a:off x="17149" y="-2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86" name="Rectangle 793"/>
              <p:cNvSpPr>
                <a:spLocks noChangeArrowheads="1"/>
              </p:cNvSpPr>
              <p:nvPr/>
            </p:nvSpPr>
            <p:spPr bwMode="auto">
              <a:xfrm>
                <a:off x="17149" y="-403"/>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87" name="Rectangle 794"/>
              <p:cNvSpPr>
                <a:spLocks noChangeArrowheads="1"/>
              </p:cNvSpPr>
              <p:nvPr/>
            </p:nvSpPr>
            <p:spPr bwMode="auto">
              <a:xfrm>
                <a:off x="17149" y="-59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88" name="Rectangle 795"/>
              <p:cNvSpPr>
                <a:spLocks noChangeArrowheads="1"/>
              </p:cNvSpPr>
              <p:nvPr/>
            </p:nvSpPr>
            <p:spPr bwMode="auto">
              <a:xfrm>
                <a:off x="17340" y="418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89" name="Rectangle 796"/>
              <p:cNvSpPr>
                <a:spLocks noChangeArrowheads="1"/>
              </p:cNvSpPr>
              <p:nvPr/>
            </p:nvSpPr>
            <p:spPr bwMode="auto">
              <a:xfrm>
                <a:off x="17340" y="438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90" name="Rectangle 797"/>
              <p:cNvSpPr>
                <a:spLocks noChangeArrowheads="1"/>
              </p:cNvSpPr>
              <p:nvPr/>
            </p:nvSpPr>
            <p:spPr bwMode="auto">
              <a:xfrm>
                <a:off x="17340" y="4572"/>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91" name="Rectangle 798"/>
              <p:cNvSpPr>
                <a:spLocks noChangeArrowheads="1"/>
              </p:cNvSpPr>
              <p:nvPr/>
            </p:nvSpPr>
            <p:spPr bwMode="auto">
              <a:xfrm>
                <a:off x="17340" y="476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92" name="Rectangle 799"/>
              <p:cNvSpPr>
                <a:spLocks noChangeArrowheads="1"/>
              </p:cNvSpPr>
              <p:nvPr/>
            </p:nvSpPr>
            <p:spPr bwMode="auto">
              <a:xfrm>
                <a:off x="17340" y="495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93" name="Rectangle 800"/>
              <p:cNvSpPr>
                <a:spLocks noChangeArrowheads="1"/>
              </p:cNvSpPr>
              <p:nvPr/>
            </p:nvSpPr>
            <p:spPr bwMode="auto">
              <a:xfrm>
                <a:off x="17340" y="514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94" name="Rectangle 801"/>
              <p:cNvSpPr>
                <a:spLocks noChangeArrowheads="1"/>
              </p:cNvSpPr>
              <p:nvPr/>
            </p:nvSpPr>
            <p:spPr bwMode="auto">
              <a:xfrm>
                <a:off x="17340" y="533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95" name="Rectangle 802"/>
              <p:cNvSpPr>
                <a:spLocks noChangeArrowheads="1"/>
              </p:cNvSpPr>
              <p:nvPr/>
            </p:nvSpPr>
            <p:spPr bwMode="auto">
              <a:xfrm>
                <a:off x="17340" y="552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96" name="Rectangle 803"/>
              <p:cNvSpPr>
                <a:spLocks noChangeArrowheads="1"/>
              </p:cNvSpPr>
              <p:nvPr/>
            </p:nvSpPr>
            <p:spPr bwMode="auto">
              <a:xfrm>
                <a:off x="17340" y="571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97" name="Rectangle 804"/>
              <p:cNvSpPr>
                <a:spLocks noChangeArrowheads="1"/>
              </p:cNvSpPr>
              <p:nvPr/>
            </p:nvSpPr>
            <p:spPr bwMode="auto">
              <a:xfrm>
                <a:off x="17340" y="5910"/>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98" name="Rectangle 805"/>
              <p:cNvSpPr>
                <a:spLocks noChangeArrowheads="1"/>
              </p:cNvSpPr>
              <p:nvPr/>
            </p:nvSpPr>
            <p:spPr bwMode="auto">
              <a:xfrm>
                <a:off x="17340" y="610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99" name="Rectangle 806"/>
              <p:cNvSpPr>
                <a:spLocks noChangeArrowheads="1"/>
              </p:cNvSpPr>
              <p:nvPr/>
            </p:nvSpPr>
            <p:spPr bwMode="auto">
              <a:xfrm>
                <a:off x="17340" y="629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00" name="Rectangle 807"/>
              <p:cNvSpPr>
                <a:spLocks noChangeArrowheads="1"/>
              </p:cNvSpPr>
              <p:nvPr/>
            </p:nvSpPr>
            <p:spPr bwMode="auto">
              <a:xfrm>
                <a:off x="17340" y="648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01" name="Rectangle 808"/>
              <p:cNvSpPr>
                <a:spLocks noChangeArrowheads="1"/>
              </p:cNvSpPr>
              <p:nvPr/>
            </p:nvSpPr>
            <p:spPr bwMode="auto">
              <a:xfrm>
                <a:off x="17340" y="667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grpSp>
          <p:nvGrpSpPr>
            <p:cNvPr id="8" name="Group 1010"/>
            <p:cNvGrpSpPr>
              <a:grpSpLocks/>
            </p:cNvGrpSpPr>
            <p:nvPr/>
          </p:nvGrpSpPr>
          <p:grpSpPr bwMode="auto">
            <a:xfrm>
              <a:off x="27527250" y="-944562"/>
              <a:ext cx="1682750" cy="14446250"/>
              <a:chOff x="17340" y="-595"/>
              <a:chExt cx="1060" cy="9100"/>
            </a:xfrm>
            <a:grpFill/>
          </p:grpSpPr>
          <p:sp>
            <p:nvSpPr>
              <p:cNvPr id="1602" name="Rectangle 810"/>
              <p:cNvSpPr>
                <a:spLocks noChangeArrowheads="1"/>
              </p:cNvSpPr>
              <p:nvPr/>
            </p:nvSpPr>
            <p:spPr bwMode="auto">
              <a:xfrm>
                <a:off x="17340" y="686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03" name="Rectangle 811"/>
              <p:cNvSpPr>
                <a:spLocks noChangeArrowheads="1"/>
              </p:cNvSpPr>
              <p:nvPr/>
            </p:nvSpPr>
            <p:spPr bwMode="auto">
              <a:xfrm>
                <a:off x="17340" y="705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04" name="Rectangle 812"/>
              <p:cNvSpPr>
                <a:spLocks noChangeArrowheads="1"/>
              </p:cNvSpPr>
              <p:nvPr/>
            </p:nvSpPr>
            <p:spPr bwMode="auto">
              <a:xfrm>
                <a:off x="17340" y="724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05" name="Rectangle 813"/>
              <p:cNvSpPr>
                <a:spLocks noChangeArrowheads="1"/>
              </p:cNvSpPr>
              <p:nvPr/>
            </p:nvSpPr>
            <p:spPr bwMode="auto">
              <a:xfrm>
                <a:off x="17340" y="743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06" name="Rectangle 814"/>
              <p:cNvSpPr>
                <a:spLocks noChangeArrowheads="1"/>
              </p:cNvSpPr>
              <p:nvPr/>
            </p:nvSpPr>
            <p:spPr bwMode="auto">
              <a:xfrm>
                <a:off x="17340" y="763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07" name="Rectangle 815"/>
              <p:cNvSpPr>
                <a:spLocks noChangeArrowheads="1"/>
              </p:cNvSpPr>
              <p:nvPr/>
            </p:nvSpPr>
            <p:spPr bwMode="auto">
              <a:xfrm>
                <a:off x="17340" y="78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08" name="Rectangle 816"/>
              <p:cNvSpPr>
                <a:spLocks noChangeArrowheads="1"/>
              </p:cNvSpPr>
              <p:nvPr/>
            </p:nvSpPr>
            <p:spPr bwMode="auto">
              <a:xfrm>
                <a:off x="17340" y="80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09" name="Rectangle 817"/>
              <p:cNvSpPr>
                <a:spLocks noChangeArrowheads="1"/>
              </p:cNvSpPr>
              <p:nvPr/>
            </p:nvSpPr>
            <p:spPr bwMode="auto">
              <a:xfrm>
                <a:off x="17340" y="820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10" name="Rectangle 818"/>
              <p:cNvSpPr>
                <a:spLocks noChangeArrowheads="1"/>
              </p:cNvSpPr>
              <p:nvPr/>
            </p:nvSpPr>
            <p:spPr bwMode="auto">
              <a:xfrm>
                <a:off x="17340" y="839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11" name="Rectangle 819"/>
              <p:cNvSpPr>
                <a:spLocks noChangeArrowheads="1"/>
              </p:cNvSpPr>
              <p:nvPr/>
            </p:nvSpPr>
            <p:spPr bwMode="auto">
              <a:xfrm>
                <a:off x="17340" y="399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12" name="Rectangle 820"/>
              <p:cNvSpPr>
                <a:spLocks noChangeArrowheads="1"/>
              </p:cNvSpPr>
              <p:nvPr/>
            </p:nvSpPr>
            <p:spPr bwMode="auto">
              <a:xfrm>
                <a:off x="17340" y="361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13" name="Rectangle 821"/>
              <p:cNvSpPr>
                <a:spLocks noChangeArrowheads="1"/>
              </p:cNvSpPr>
              <p:nvPr/>
            </p:nvSpPr>
            <p:spPr bwMode="auto">
              <a:xfrm>
                <a:off x="17340" y="342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14" name="Rectangle 822"/>
              <p:cNvSpPr>
                <a:spLocks noChangeArrowheads="1"/>
              </p:cNvSpPr>
              <p:nvPr/>
            </p:nvSpPr>
            <p:spPr bwMode="auto">
              <a:xfrm>
                <a:off x="17340" y="323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15" name="Rectangle 823"/>
              <p:cNvSpPr>
                <a:spLocks noChangeArrowheads="1"/>
              </p:cNvSpPr>
              <p:nvPr/>
            </p:nvSpPr>
            <p:spPr bwMode="auto">
              <a:xfrm>
                <a:off x="17340" y="304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16" name="Rectangle 824"/>
              <p:cNvSpPr>
                <a:spLocks noChangeArrowheads="1"/>
              </p:cNvSpPr>
              <p:nvPr/>
            </p:nvSpPr>
            <p:spPr bwMode="auto">
              <a:xfrm>
                <a:off x="17340"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17" name="Rectangle 825"/>
              <p:cNvSpPr>
                <a:spLocks noChangeArrowheads="1"/>
              </p:cNvSpPr>
              <p:nvPr/>
            </p:nvSpPr>
            <p:spPr bwMode="auto">
              <a:xfrm>
                <a:off x="17340"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18" name="Rectangle 826"/>
              <p:cNvSpPr>
                <a:spLocks noChangeArrowheads="1"/>
              </p:cNvSpPr>
              <p:nvPr/>
            </p:nvSpPr>
            <p:spPr bwMode="auto">
              <a:xfrm>
                <a:off x="17340"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19" name="Rectangle 827"/>
              <p:cNvSpPr>
                <a:spLocks noChangeArrowheads="1"/>
              </p:cNvSpPr>
              <p:nvPr/>
            </p:nvSpPr>
            <p:spPr bwMode="auto">
              <a:xfrm>
                <a:off x="17340"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20" name="Rectangle 828"/>
              <p:cNvSpPr>
                <a:spLocks noChangeArrowheads="1"/>
              </p:cNvSpPr>
              <p:nvPr/>
            </p:nvSpPr>
            <p:spPr bwMode="auto">
              <a:xfrm>
                <a:off x="17340" y="208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21" name="Rectangle 829"/>
              <p:cNvSpPr>
                <a:spLocks noChangeArrowheads="1"/>
              </p:cNvSpPr>
              <p:nvPr/>
            </p:nvSpPr>
            <p:spPr bwMode="auto">
              <a:xfrm>
                <a:off x="17340"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22" name="Rectangle 830"/>
              <p:cNvSpPr>
                <a:spLocks noChangeArrowheads="1"/>
              </p:cNvSpPr>
              <p:nvPr/>
            </p:nvSpPr>
            <p:spPr bwMode="auto">
              <a:xfrm>
                <a:off x="17340"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23" name="Rectangle 831"/>
              <p:cNvSpPr>
                <a:spLocks noChangeArrowheads="1"/>
              </p:cNvSpPr>
              <p:nvPr/>
            </p:nvSpPr>
            <p:spPr bwMode="auto">
              <a:xfrm>
                <a:off x="17340"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24" name="Rectangle 832"/>
              <p:cNvSpPr>
                <a:spLocks noChangeArrowheads="1"/>
              </p:cNvSpPr>
              <p:nvPr/>
            </p:nvSpPr>
            <p:spPr bwMode="auto">
              <a:xfrm>
                <a:off x="17340"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25" name="Rectangle 833"/>
              <p:cNvSpPr>
                <a:spLocks noChangeArrowheads="1"/>
              </p:cNvSpPr>
              <p:nvPr/>
            </p:nvSpPr>
            <p:spPr bwMode="auto">
              <a:xfrm>
                <a:off x="17340"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26" name="Rectangle 834"/>
              <p:cNvSpPr>
                <a:spLocks noChangeArrowheads="1"/>
              </p:cNvSpPr>
              <p:nvPr/>
            </p:nvSpPr>
            <p:spPr bwMode="auto">
              <a:xfrm>
                <a:off x="17340" y="-403"/>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27" name="Rectangle 835"/>
              <p:cNvSpPr>
                <a:spLocks noChangeArrowheads="1"/>
              </p:cNvSpPr>
              <p:nvPr/>
            </p:nvSpPr>
            <p:spPr bwMode="auto">
              <a:xfrm>
                <a:off x="17340" y="-59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28" name="Rectangle 836"/>
              <p:cNvSpPr>
                <a:spLocks noChangeArrowheads="1"/>
              </p:cNvSpPr>
              <p:nvPr/>
            </p:nvSpPr>
            <p:spPr bwMode="auto">
              <a:xfrm>
                <a:off x="17531" y="418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29" name="Rectangle 837"/>
              <p:cNvSpPr>
                <a:spLocks noChangeArrowheads="1"/>
              </p:cNvSpPr>
              <p:nvPr/>
            </p:nvSpPr>
            <p:spPr bwMode="auto">
              <a:xfrm>
                <a:off x="17531" y="438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30" name="Rectangle 838"/>
              <p:cNvSpPr>
                <a:spLocks noChangeArrowheads="1"/>
              </p:cNvSpPr>
              <p:nvPr/>
            </p:nvSpPr>
            <p:spPr bwMode="auto">
              <a:xfrm>
                <a:off x="17531" y="4572"/>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31" name="Rectangle 839"/>
              <p:cNvSpPr>
                <a:spLocks noChangeArrowheads="1"/>
              </p:cNvSpPr>
              <p:nvPr/>
            </p:nvSpPr>
            <p:spPr bwMode="auto">
              <a:xfrm>
                <a:off x="17531" y="476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32" name="Rectangle 840"/>
              <p:cNvSpPr>
                <a:spLocks noChangeArrowheads="1"/>
              </p:cNvSpPr>
              <p:nvPr/>
            </p:nvSpPr>
            <p:spPr bwMode="auto">
              <a:xfrm>
                <a:off x="17531" y="495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33" name="Rectangle 841"/>
              <p:cNvSpPr>
                <a:spLocks noChangeArrowheads="1"/>
              </p:cNvSpPr>
              <p:nvPr/>
            </p:nvSpPr>
            <p:spPr bwMode="auto">
              <a:xfrm>
                <a:off x="17531" y="514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34" name="Rectangle 842"/>
              <p:cNvSpPr>
                <a:spLocks noChangeArrowheads="1"/>
              </p:cNvSpPr>
              <p:nvPr/>
            </p:nvSpPr>
            <p:spPr bwMode="auto">
              <a:xfrm>
                <a:off x="17531" y="533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35" name="Rectangle 843"/>
              <p:cNvSpPr>
                <a:spLocks noChangeArrowheads="1"/>
              </p:cNvSpPr>
              <p:nvPr/>
            </p:nvSpPr>
            <p:spPr bwMode="auto">
              <a:xfrm>
                <a:off x="17531" y="552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36" name="Rectangle 844"/>
              <p:cNvSpPr>
                <a:spLocks noChangeArrowheads="1"/>
              </p:cNvSpPr>
              <p:nvPr/>
            </p:nvSpPr>
            <p:spPr bwMode="auto">
              <a:xfrm>
                <a:off x="17531" y="571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37" name="Rectangle 845"/>
              <p:cNvSpPr>
                <a:spLocks noChangeArrowheads="1"/>
              </p:cNvSpPr>
              <p:nvPr/>
            </p:nvSpPr>
            <p:spPr bwMode="auto">
              <a:xfrm>
                <a:off x="17531" y="5910"/>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38" name="Rectangle 846"/>
              <p:cNvSpPr>
                <a:spLocks noChangeArrowheads="1"/>
              </p:cNvSpPr>
              <p:nvPr/>
            </p:nvSpPr>
            <p:spPr bwMode="auto">
              <a:xfrm>
                <a:off x="17531" y="610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39" name="Rectangle 847"/>
              <p:cNvSpPr>
                <a:spLocks noChangeArrowheads="1"/>
              </p:cNvSpPr>
              <p:nvPr/>
            </p:nvSpPr>
            <p:spPr bwMode="auto">
              <a:xfrm>
                <a:off x="17531" y="629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40" name="Rectangle 848"/>
              <p:cNvSpPr>
                <a:spLocks noChangeArrowheads="1"/>
              </p:cNvSpPr>
              <p:nvPr/>
            </p:nvSpPr>
            <p:spPr bwMode="auto">
              <a:xfrm>
                <a:off x="17531" y="648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41" name="Rectangle 849"/>
              <p:cNvSpPr>
                <a:spLocks noChangeArrowheads="1"/>
              </p:cNvSpPr>
              <p:nvPr/>
            </p:nvSpPr>
            <p:spPr bwMode="auto">
              <a:xfrm>
                <a:off x="17531" y="667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42" name="Rectangle 850"/>
              <p:cNvSpPr>
                <a:spLocks noChangeArrowheads="1"/>
              </p:cNvSpPr>
              <p:nvPr/>
            </p:nvSpPr>
            <p:spPr bwMode="auto">
              <a:xfrm>
                <a:off x="17531" y="686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43" name="Rectangle 851"/>
              <p:cNvSpPr>
                <a:spLocks noChangeArrowheads="1"/>
              </p:cNvSpPr>
              <p:nvPr/>
            </p:nvSpPr>
            <p:spPr bwMode="auto">
              <a:xfrm>
                <a:off x="17531" y="705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44" name="Rectangle 852"/>
              <p:cNvSpPr>
                <a:spLocks noChangeArrowheads="1"/>
              </p:cNvSpPr>
              <p:nvPr/>
            </p:nvSpPr>
            <p:spPr bwMode="auto">
              <a:xfrm>
                <a:off x="17531" y="724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45" name="Rectangle 853"/>
              <p:cNvSpPr>
                <a:spLocks noChangeArrowheads="1"/>
              </p:cNvSpPr>
              <p:nvPr/>
            </p:nvSpPr>
            <p:spPr bwMode="auto">
              <a:xfrm>
                <a:off x="17531" y="743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46" name="Rectangle 854"/>
              <p:cNvSpPr>
                <a:spLocks noChangeArrowheads="1"/>
              </p:cNvSpPr>
              <p:nvPr/>
            </p:nvSpPr>
            <p:spPr bwMode="auto">
              <a:xfrm>
                <a:off x="17531" y="763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47" name="Rectangle 855"/>
              <p:cNvSpPr>
                <a:spLocks noChangeArrowheads="1"/>
              </p:cNvSpPr>
              <p:nvPr/>
            </p:nvSpPr>
            <p:spPr bwMode="auto">
              <a:xfrm>
                <a:off x="17531" y="78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48" name="Rectangle 856"/>
              <p:cNvSpPr>
                <a:spLocks noChangeArrowheads="1"/>
              </p:cNvSpPr>
              <p:nvPr/>
            </p:nvSpPr>
            <p:spPr bwMode="auto">
              <a:xfrm>
                <a:off x="17531" y="80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49" name="Rectangle 857"/>
              <p:cNvSpPr>
                <a:spLocks noChangeArrowheads="1"/>
              </p:cNvSpPr>
              <p:nvPr/>
            </p:nvSpPr>
            <p:spPr bwMode="auto">
              <a:xfrm>
                <a:off x="17531" y="820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50" name="Rectangle 858"/>
              <p:cNvSpPr>
                <a:spLocks noChangeArrowheads="1"/>
              </p:cNvSpPr>
              <p:nvPr/>
            </p:nvSpPr>
            <p:spPr bwMode="auto">
              <a:xfrm>
                <a:off x="17531" y="839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51" name="Rectangle 859"/>
              <p:cNvSpPr>
                <a:spLocks noChangeArrowheads="1"/>
              </p:cNvSpPr>
              <p:nvPr/>
            </p:nvSpPr>
            <p:spPr bwMode="auto">
              <a:xfrm>
                <a:off x="17531" y="399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52" name="Rectangle 860"/>
              <p:cNvSpPr>
                <a:spLocks noChangeArrowheads="1"/>
              </p:cNvSpPr>
              <p:nvPr/>
            </p:nvSpPr>
            <p:spPr bwMode="auto">
              <a:xfrm>
                <a:off x="17531" y="361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53" name="Rectangle 861"/>
              <p:cNvSpPr>
                <a:spLocks noChangeArrowheads="1"/>
              </p:cNvSpPr>
              <p:nvPr/>
            </p:nvSpPr>
            <p:spPr bwMode="auto">
              <a:xfrm>
                <a:off x="17531" y="342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54" name="Rectangle 862"/>
              <p:cNvSpPr>
                <a:spLocks noChangeArrowheads="1"/>
              </p:cNvSpPr>
              <p:nvPr/>
            </p:nvSpPr>
            <p:spPr bwMode="auto">
              <a:xfrm>
                <a:off x="17531" y="323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55" name="Rectangle 863"/>
              <p:cNvSpPr>
                <a:spLocks noChangeArrowheads="1"/>
              </p:cNvSpPr>
              <p:nvPr/>
            </p:nvSpPr>
            <p:spPr bwMode="auto">
              <a:xfrm>
                <a:off x="17531" y="304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56" name="Rectangle 864"/>
              <p:cNvSpPr>
                <a:spLocks noChangeArrowheads="1"/>
              </p:cNvSpPr>
              <p:nvPr/>
            </p:nvSpPr>
            <p:spPr bwMode="auto">
              <a:xfrm>
                <a:off x="17531"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57" name="Rectangle 865"/>
              <p:cNvSpPr>
                <a:spLocks noChangeArrowheads="1"/>
              </p:cNvSpPr>
              <p:nvPr/>
            </p:nvSpPr>
            <p:spPr bwMode="auto">
              <a:xfrm>
                <a:off x="17531"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58" name="Rectangle 866"/>
              <p:cNvSpPr>
                <a:spLocks noChangeArrowheads="1"/>
              </p:cNvSpPr>
              <p:nvPr/>
            </p:nvSpPr>
            <p:spPr bwMode="auto">
              <a:xfrm>
                <a:off x="17531"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59" name="Rectangle 867"/>
              <p:cNvSpPr>
                <a:spLocks noChangeArrowheads="1"/>
              </p:cNvSpPr>
              <p:nvPr/>
            </p:nvSpPr>
            <p:spPr bwMode="auto">
              <a:xfrm>
                <a:off x="17531"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60" name="Rectangle 868"/>
              <p:cNvSpPr>
                <a:spLocks noChangeArrowheads="1"/>
              </p:cNvSpPr>
              <p:nvPr/>
            </p:nvSpPr>
            <p:spPr bwMode="auto">
              <a:xfrm>
                <a:off x="17531" y="208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61" name="Rectangle 869"/>
              <p:cNvSpPr>
                <a:spLocks noChangeArrowheads="1"/>
              </p:cNvSpPr>
              <p:nvPr/>
            </p:nvSpPr>
            <p:spPr bwMode="auto">
              <a:xfrm>
                <a:off x="17531"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62" name="Rectangle 870"/>
              <p:cNvSpPr>
                <a:spLocks noChangeArrowheads="1"/>
              </p:cNvSpPr>
              <p:nvPr/>
            </p:nvSpPr>
            <p:spPr bwMode="auto">
              <a:xfrm>
                <a:off x="17531"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63" name="Rectangle 871"/>
              <p:cNvSpPr>
                <a:spLocks noChangeArrowheads="1"/>
              </p:cNvSpPr>
              <p:nvPr/>
            </p:nvSpPr>
            <p:spPr bwMode="auto">
              <a:xfrm>
                <a:off x="17531"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64" name="Rectangle 872"/>
              <p:cNvSpPr>
                <a:spLocks noChangeArrowheads="1"/>
              </p:cNvSpPr>
              <p:nvPr/>
            </p:nvSpPr>
            <p:spPr bwMode="auto">
              <a:xfrm>
                <a:off x="17531"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65" name="Rectangle 873"/>
              <p:cNvSpPr>
                <a:spLocks noChangeArrowheads="1"/>
              </p:cNvSpPr>
              <p:nvPr/>
            </p:nvSpPr>
            <p:spPr bwMode="auto">
              <a:xfrm>
                <a:off x="17531"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66" name="Rectangle 874"/>
              <p:cNvSpPr>
                <a:spLocks noChangeArrowheads="1"/>
              </p:cNvSpPr>
              <p:nvPr/>
            </p:nvSpPr>
            <p:spPr bwMode="auto">
              <a:xfrm>
                <a:off x="17531"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67" name="Rectangle 875"/>
              <p:cNvSpPr>
                <a:spLocks noChangeArrowheads="1"/>
              </p:cNvSpPr>
              <p:nvPr/>
            </p:nvSpPr>
            <p:spPr bwMode="auto">
              <a:xfrm>
                <a:off x="17531"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68" name="Rectangle 876"/>
              <p:cNvSpPr>
                <a:spLocks noChangeArrowheads="1"/>
              </p:cNvSpPr>
              <p:nvPr/>
            </p:nvSpPr>
            <p:spPr bwMode="auto">
              <a:xfrm>
                <a:off x="17531" y="-2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69" name="Rectangle 877"/>
              <p:cNvSpPr>
                <a:spLocks noChangeArrowheads="1"/>
              </p:cNvSpPr>
              <p:nvPr/>
            </p:nvSpPr>
            <p:spPr bwMode="auto">
              <a:xfrm>
                <a:off x="17531" y="-59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70" name="Rectangle 878"/>
              <p:cNvSpPr>
                <a:spLocks noChangeArrowheads="1"/>
              </p:cNvSpPr>
              <p:nvPr/>
            </p:nvSpPr>
            <p:spPr bwMode="auto">
              <a:xfrm>
                <a:off x="17722" y="418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71" name="Rectangle 879"/>
              <p:cNvSpPr>
                <a:spLocks noChangeArrowheads="1"/>
              </p:cNvSpPr>
              <p:nvPr/>
            </p:nvSpPr>
            <p:spPr bwMode="auto">
              <a:xfrm>
                <a:off x="17722" y="438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72" name="Rectangle 880"/>
              <p:cNvSpPr>
                <a:spLocks noChangeArrowheads="1"/>
              </p:cNvSpPr>
              <p:nvPr/>
            </p:nvSpPr>
            <p:spPr bwMode="auto">
              <a:xfrm>
                <a:off x="17722" y="4572"/>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73" name="Rectangle 881"/>
              <p:cNvSpPr>
                <a:spLocks noChangeArrowheads="1"/>
              </p:cNvSpPr>
              <p:nvPr/>
            </p:nvSpPr>
            <p:spPr bwMode="auto">
              <a:xfrm>
                <a:off x="17722" y="476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74" name="Rectangle 882"/>
              <p:cNvSpPr>
                <a:spLocks noChangeArrowheads="1"/>
              </p:cNvSpPr>
              <p:nvPr/>
            </p:nvSpPr>
            <p:spPr bwMode="auto">
              <a:xfrm>
                <a:off x="17722" y="495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75" name="Rectangle 883"/>
              <p:cNvSpPr>
                <a:spLocks noChangeArrowheads="1"/>
              </p:cNvSpPr>
              <p:nvPr/>
            </p:nvSpPr>
            <p:spPr bwMode="auto">
              <a:xfrm>
                <a:off x="17722" y="514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76" name="Rectangle 884"/>
              <p:cNvSpPr>
                <a:spLocks noChangeArrowheads="1"/>
              </p:cNvSpPr>
              <p:nvPr/>
            </p:nvSpPr>
            <p:spPr bwMode="auto">
              <a:xfrm>
                <a:off x="17722" y="533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77" name="Rectangle 885"/>
              <p:cNvSpPr>
                <a:spLocks noChangeArrowheads="1"/>
              </p:cNvSpPr>
              <p:nvPr/>
            </p:nvSpPr>
            <p:spPr bwMode="auto">
              <a:xfrm>
                <a:off x="17722" y="552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78" name="Rectangle 886"/>
              <p:cNvSpPr>
                <a:spLocks noChangeArrowheads="1"/>
              </p:cNvSpPr>
              <p:nvPr/>
            </p:nvSpPr>
            <p:spPr bwMode="auto">
              <a:xfrm>
                <a:off x="17722" y="571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79" name="Rectangle 887"/>
              <p:cNvSpPr>
                <a:spLocks noChangeArrowheads="1"/>
              </p:cNvSpPr>
              <p:nvPr/>
            </p:nvSpPr>
            <p:spPr bwMode="auto">
              <a:xfrm>
                <a:off x="17722" y="5910"/>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80" name="Rectangle 888"/>
              <p:cNvSpPr>
                <a:spLocks noChangeArrowheads="1"/>
              </p:cNvSpPr>
              <p:nvPr/>
            </p:nvSpPr>
            <p:spPr bwMode="auto">
              <a:xfrm>
                <a:off x="17722" y="610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81" name="Rectangle 889"/>
              <p:cNvSpPr>
                <a:spLocks noChangeArrowheads="1"/>
              </p:cNvSpPr>
              <p:nvPr/>
            </p:nvSpPr>
            <p:spPr bwMode="auto">
              <a:xfrm>
                <a:off x="17722" y="629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82" name="Rectangle 890"/>
              <p:cNvSpPr>
                <a:spLocks noChangeArrowheads="1"/>
              </p:cNvSpPr>
              <p:nvPr/>
            </p:nvSpPr>
            <p:spPr bwMode="auto">
              <a:xfrm>
                <a:off x="17722" y="648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83" name="Rectangle 891"/>
              <p:cNvSpPr>
                <a:spLocks noChangeArrowheads="1"/>
              </p:cNvSpPr>
              <p:nvPr/>
            </p:nvSpPr>
            <p:spPr bwMode="auto">
              <a:xfrm>
                <a:off x="17722" y="667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84" name="Rectangle 892"/>
              <p:cNvSpPr>
                <a:spLocks noChangeArrowheads="1"/>
              </p:cNvSpPr>
              <p:nvPr/>
            </p:nvSpPr>
            <p:spPr bwMode="auto">
              <a:xfrm>
                <a:off x="17722" y="686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85" name="Rectangle 893"/>
              <p:cNvSpPr>
                <a:spLocks noChangeArrowheads="1"/>
              </p:cNvSpPr>
              <p:nvPr/>
            </p:nvSpPr>
            <p:spPr bwMode="auto">
              <a:xfrm>
                <a:off x="17722" y="705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86" name="Rectangle 894"/>
              <p:cNvSpPr>
                <a:spLocks noChangeArrowheads="1"/>
              </p:cNvSpPr>
              <p:nvPr/>
            </p:nvSpPr>
            <p:spPr bwMode="auto">
              <a:xfrm>
                <a:off x="17722" y="724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87" name="Rectangle 895"/>
              <p:cNvSpPr>
                <a:spLocks noChangeArrowheads="1"/>
              </p:cNvSpPr>
              <p:nvPr/>
            </p:nvSpPr>
            <p:spPr bwMode="auto">
              <a:xfrm>
                <a:off x="17722" y="743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88" name="Rectangle 896"/>
              <p:cNvSpPr>
                <a:spLocks noChangeArrowheads="1"/>
              </p:cNvSpPr>
              <p:nvPr/>
            </p:nvSpPr>
            <p:spPr bwMode="auto">
              <a:xfrm>
                <a:off x="17722" y="763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89" name="Rectangle 897"/>
              <p:cNvSpPr>
                <a:spLocks noChangeArrowheads="1"/>
              </p:cNvSpPr>
              <p:nvPr/>
            </p:nvSpPr>
            <p:spPr bwMode="auto">
              <a:xfrm>
                <a:off x="17722" y="78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90" name="Rectangle 898"/>
              <p:cNvSpPr>
                <a:spLocks noChangeArrowheads="1"/>
              </p:cNvSpPr>
              <p:nvPr/>
            </p:nvSpPr>
            <p:spPr bwMode="auto">
              <a:xfrm>
                <a:off x="17722" y="80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91" name="Rectangle 899"/>
              <p:cNvSpPr>
                <a:spLocks noChangeArrowheads="1"/>
              </p:cNvSpPr>
              <p:nvPr/>
            </p:nvSpPr>
            <p:spPr bwMode="auto">
              <a:xfrm>
                <a:off x="17722" y="820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92" name="Rectangle 900"/>
              <p:cNvSpPr>
                <a:spLocks noChangeArrowheads="1"/>
              </p:cNvSpPr>
              <p:nvPr/>
            </p:nvSpPr>
            <p:spPr bwMode="auto">
              <a:xfrm>
                <a:off x="17722" y="839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93" name="Rectangle 901"/>
              <p:cNvSpPr>
                <a:spLocks noChangeArrowheads="1"/>
              </p:cNvSpPr>
              <p:nvPr/>
            </p:nvSpPr>
            <p:spPr bwMode="auto">
              <a:xfrm>
                <a:off x="17722" y="361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94" name="Rectangle 902"/>
              <p:cNvSpPr>
                <a:spLocks noChangeArrowheads="1"/>
              </p:cNvSpPr>
              <p:nvPr/>
            </p:nvSpPr>
            <p:spPr bwMode="auto">
              <a:xfrm>
                <a:off x="17722" y="342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95" name="Rectangle 903"/>
              <p:cNvSpPr>
                <a:spLocks noChangeArrowheads="1"/>
              </p:cNvSpPr>
              <p:nvPr/>
            </p:nvSpPr>
            <p:spPr bwMode="auto">
              <a:xfrm>
                <a:off x="17722" y="323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96" name="Rectangle 904"/>
              <p:cNvSpPr>
                <a:spLocks noChangeArrowheads="1"/>
              </p:cNvSpPr>
              <p:nvPr/>
            </p:nvSpPr>
            <p:spPr bwMode="auto">
              <a:xfrm>
                <a:off x="17722" y="304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97" name="Rectangle 905"/>
              <p:cNvSpPr>
                <a:spLocks noChangeArrowheads="1"/>
              </p:cNvSpPr>
              <p:nvPr/>
            </p:nvSpPr>
            <p:spPr bwMode="auto">
              <a:xfrm>
                <a:off x="17722"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98" name="Rectangle 906"/>
              <p:cNvSpPr>
                <a:spLocks noChangeArrowheads="1"/>
              </p:cNvSpPr>
              <p:nvPr/>
            </p:nvSpPr>
            <p:spPr bwMode="auto">
              <a:xfrm>
                <a:off x="17722"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99" name="Rectangle 907"/>
              <p:cNvSpPr>
                <a:spLocks noChangeArrowheads="1"/>
              </p:cNvSpPr>
              <p:nvPr/>
            </p:nvSpPr>
            <p:spPr bwMode="auto">
              <a:xfrm>
                <a:off x="17722"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00" name="Rectangle 908"/>
              <p:cNvSpPr>
                <a:spLocks noChangeArrowheads="1"/>
              </p:cNvSpPr>
              <p:nvPr/>
            </p:nvSpPr>
            <p:spPr bwMode="auto">
              <a:xfrm>
                <a:off x="17722"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01" name="Rectangle 909"/>
              <p:cNvSpPr>
                <a:spLocks noChangeArrowheads="1"/>
              </p:cNvSpPr>
              <p:nvPr/>
            </p:nvSpPr>
            <p:spPr bwMode="auto">
              <a:xfrm>
                <a:off x="17722" y="208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02" name="Rectangle 910"/>
              <p:cNvSpPr>
                <a:spLocks noChangeArrowheads="1"/>
              </p:cNvSpPr>
              <p:nvPr/>
            </p:nvSpPr>
            <p:spPr bwMode="auto">
              <a:xfrm>
                <a:off x="17722"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03" name="Rectangle 911"/>
              <p:cNvSpPr>
                <a:spLocks noChangeArrowheads="1"/>
              </p:cNvSpPr>
              <p:nvPr/>
            </p:nvSpPr>
            <p:spPr bwMode="auto">
              <a:xfrm>
                <a:off x="17722"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04" name="Rectangle 912"/>
              <p:cNvSpPr>
                <a:spLocks noChangeArrowheads="1"/>
              </p:cNvSpPr>
              <p:nvPr/>
            </p:nvSpPr>
            <p:spPr bwMode="auto">
              <a:xfrm>
                <a:off x="17722"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05" name="Rectangle 913"/>
              <p:cNvSpPr>
                <a:spLocks noChangeArrowheads="1"/>
              </p:cNvSpPr>
              <p:nvPr/>
            </p:nvSpPr>
            <p:spPr bwMode="auto">
              <a:xfrm>
                <a:off x="17722"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06" name="Rectangle 914"/>
              <p:cNvSpPr>
                <a:spLocks noChangeArrowheads="1"/>
              </p:cNvSpPr>
              <p:nvPr/>
            </p:nvSpPr>
            <p:spPr bwMode="auto">
              <a:xfrm>
                <a:off x="17722"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07" name="Rectangle 915"/>
              <p:cNvSpPr>
                <a:spLocks noChangeArrowheads="1"/>
              </p:cNvSpPr>
              <p:nvPr/>
            </p:nvSpPr>
            <p:spPr bwMode="auto">
              <a:xfrm>
                <a:off x="17722"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08" name="Rectangle 916"/>
              <p:cNvSpPr>
                <a:spLocks noChangeArrowheads="1"/>
              </p:cNvSpPr>
              <p:nvPr/>
            </p:nvSpPr>
            <p:spPr bwMode="auto">
              <a:xfrm>
                <a:off x="17722"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09" name="Rectangle 917"/>
              <p:cNvSpPr>
                <a:spLocks noChangeArrowheads="1"/>
              </p:cNvSpPr>
              <p:nvPr/>
            </p:nvSpPr>
            <p:spPr bwMode="auto">
              <a:xfrm>
                <a:off x="17722"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10" name="Rectangle 918"/>
              <p:cNvSpPr>
                <a:spLocks noChangeArrowheads="1"/>
              </p:cNvSpPr>
              <p:nvPr/>
            </p:nvSpPr>
            <p:spPr bwMode="auto">
              <a:xfrm>
                <a:off x="17722" y="-59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11" name="Rectangle 919"/>
              <p:cNvSpPr>
                <a:spLocks noChangeArrowheads="1"/>
              </p:cNvSpPr>
              <p:nvPr/>
            </p:nvSpPr>
            <p:spPr bwMode="auto">
              <a:xfrm>
                <a:off x="17913" y="418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12" name="Rectangle 920"/>
              <p:cNvSpPr>
                <a:spLocks noChangeArrowheads="1"/>
              </p:cNvSpPr>
              <p:nvPr/>
            </p:nvSpPr>
            <p:spPr bwMode="auto">
              <a:xfrm>
                <a:off x="17913" y="438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13" name="Rectangle 921"/>
              <p:cNvSpPr>
                <a:spLocks noChangeArrowheads="1"/>
              </p:cNvSpPr>
              <p:nvPr/>
            </p:nvSpPr>
            <p:spPr bwMode="auto">
              <a:xfrm>
                <a:off x="17913" y="4572"/>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14" name="Rectangle 922"/>
              <p:cNvSpPr>
                <a:spLocks noChangeArrowheads="1"/>
              </p:cNvSpPr>
              <p:nvPr/>
            </p:nvSpPr>
            <p:spPr bwMode="auto">
              <a:xfrm>
                <a:off x="17913" y="476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15" name="Rectangle 923"/>
              <p:cNvSpPr>
                <a:spLocks noChangeArrowheads="1"/>
              </p:cNvSpPr>
              <p:nvPr/>
            </p:nvSpPr>
            <p:spPr bwMode="auto">
              <a:xfrm>
                <a:off x="17913" y="495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16" name="Rectangle 924"/>
              <p:cNvSpPr>
                <a:spLocks noChangeArrowheads="1"/>
              </p:cNvSpPr>
              <p:nvPr/>
            </p:nvSpPr>
            <p:spPr bwMode="auto">
              <a:xfrm>
                <a:off x="17913" y="514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17" name="Rectangle 925"/>
              <p:cNvSpPr>
                <a:spLocks noChangeArrowheads="1"/>
              </p:cNvSpPr>
              <p:nvPr/>
            </p:nvSpPr>
            <p:spPr bwMode="auto">
              <a:xfrm>
                <a:off x="17913" y="533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18" name="Rectangle 926"/>
              <p:cNvSpPr>
                <a:spLocks noChangeArrowheads="1"/>
              </p:cNvSpPr>
              <p:nvPr/>
            </p:nvSpPr>
            <p:spPr bwMode="auto">
              <a:xfrm>
                <a:off x="17913" y="552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19" name="Rectangle 927"/>
              <p:cNvSpPr>
                <a:spLocks noChangeArrowheads="1"/>
              </p:cNvSpPr>
              <p:nvPr/>
            </p:nvSpPr>
            <p:spPr bwMode="auto">
              <a:xfrm>
                <a:off x="17913" y="571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20" name="Rectangle 928"/>
              <p:cNvSpPr>
                <a:spLocks noChangeArrowheads="1"/>
              </p:cNvSpPr>
              <p:nvPr/>
            </p:nvSpPr>
            <p:spPr bwMode="auto">
              <a:xfrm>
                <a:off x="17913" y="5910"/>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21" name="Rectangle 929"/>
              <p:cNvSpPr>
                <a:spLocks noChangeArrowheads="1"/>
              </p:cNvSpPr>
              <p:nvPr/>
            </p:nvSpPr>
            <p:spPr bwMode="auto">
              <a:xfrm>
                <a:off x="17913" y="610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22" name="Rectangle 930"/>
              <p:cNvSpPr>
                <a:spLocks noChangeArrowheads="1"/>
              </p:cNvSpPr>
              <p:nvPr/>
            </p:nvSpPr>
            <p:spPr bwMode="auto">
              <a:xfrm>
                <a:off x="17913" y="629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23" name="Rectangle 931"/>
              <p:cNvSpPr>
                <a:spLocks noChangeArrowheads="1"/>
              </p:cNvSpPr>
              <p:nvPr/>
            </p:nvSpPr>
            <p:spPr bwMode="auto">
              <a:xfrm>
                <a:off x="17913" y="648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24" name="Rectangle 932"/>
              <p:cNvSpPr>
                <a:spLocks noChangeArrowheads="1"/>
              </p:cNvSpPr>
              <p:nvPr/>
            </p:nvSpPr>
            <p:spPr bwMode="auto">
              <a:xfrm>
                <a:off x="17913" y="667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25" name="Rectangle 933"/>
              <p:cNvSpPr>
                <a:spLocks noChangeArrowheads="1"/>
              </p:cNvSpPr>
              <p:nvPr/>
            </p:nvSpPr>
            <p:spPr bwMode="auto">
              <a:xfrm>
                <a:off x="17913" y="686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26" name="Rectangle 934"/>
              <p:cNvSpPr>
                <a:spLocks noChangeArrowheads="1"/>
              </p:cNvSpPr>
              <p:nvPr/>
            </p:nvSpPr>
            <p:spPr bwMode="auto">
              <a:xfrm>
                <a:off x="17913" y="705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27" name="Rectangle 935"/>
              <p:cNvSpPr>
                <a:spLocks noChangeArrowheads="1"/>
              </p:cNvSpPr>
              <p:nvPr/>
            </p:nvSpPr>
            <p:spPr bwMode="auto">
              <a:xfrm>
                <a:off x="17913" y="724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28" name="Rectangle 936"/>
              <p:cNvSpPr>
                <a:spLocks noChangeArrowheads="1"/>
              </p:cNvSpPr>
              <p:nvPr/>
            </p:nvSpPr>
            <p:spPr bwMode="auto">
              <a:xfrm>
                <a:off x="17913" y="743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29" name="Rectangle 937"/>
              <p:cNvSpPr>
                <a:spLocks noChangeArrowheads="1"/>
              </p:cNvSpPr>
              <p:nvPr/>
            </p:nvSpPr>
            <p:spPr bwMode="auto">
              <a:xfrm>
                <a:off x="17913" y="763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30" name="Rectangle 938"/>
              <p:cNvSpPr>
                <a:spLocks noChangeArrowheads="1"/>
              </p:cNvSpPr>
              <p:nvPr/>
            </p:nvSpPr>
            <p:spPr bwMode="auto">
              <a:xfrm>
                <a:off x="17913" y="78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31" name="Rectangle 939"/>
              <p:cNvSpPr>
                <a:spLocks noChangeArrowheads="1"/>
              </p:cNvSpPr>
              <p:nvPr/>
            </p:nvSpPr>
            <p:spPr bwMode="auto">
              <a:xfrm>
                <a:off x="17913" y="80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32" name="Rectangle 940"/>
              <p:cNvSpPr>
                <a:spLocks noChangeArrowheads="1"/>
              </p:cNvSpPr>
              <p:nvPr/>
            </p:nvSpPr>
            <p:spPr bwMode="auto">
              <a:xfrm>
                <a:off x="17913" y="820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33" name="Rectangle 941"/>
              <p:cNvSpPr>
                <a:spLocks noChangeArrowheads="1"/>
              </p:cNvSpPr>
              <p:nvPr/>
            </p:nvSpPr>
            <p:spPr bwMode="auto">
              <a:xfrm>
                <a:off x="17913" y="361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34" name="Rectangle 942"/>
              <p:cNvSpPr>
                <a:spLocks noChangeArrowheads="1"/>
              </p:cNvSpPr>
              <p:nvPr/>
            </p:nvSpPr>
            <p:spPr bwMode="auto">
              <a:xfrm>
                <a:off x="17913" y="342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35" name="Rectangle 943"/>
              <p:cNvSpPr>
                <a:spLocks noChangeArrowheads="1"/>
              </p:cNvSpPr>
              <p:nvPr/>
            </p:nvSpPr>
            <p:spPr bwMode="auto">
              <a:xfrm>
                <a:off x="17913" y="304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36" name="Rectangle 944"/>
              <p:cNvSpPr>
                <a:spLocks noChangeArrowheads="1"/>
              </p:cNvSpPr>
              <p:nvPr/>
            </p:nvSpPr>
            <p:spPr bwMode="auto">
              <a:xfrm>
                <a:off x="17913"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37" name="Rectangle 945"/>
              <p:cNvSpPr>
                <a:spLocks noChangeArrowheads="1"/>
              </p:cNvSpPr>
              <p:nvPr/>
            </p:nvSpPr>
            <p:spPr bwMode="auto">
              <a:xfrm>
                <a:off x="17913"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38" name="Rectangle 946"/>
              <p:cNvSpPr>
                <a:spLocks noChangeArrowheads="1"/>
              </p:cNvSpPr>
              <p:nvPr/>
            </p:nvSpPr>
            <p:spPr bwMode="auto">
              <a:xfrm>
                <a:off x="17913"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39" name="Rectangle 947"/>
              <p:cNvSpPr>
                <a:spLocks noChangeArrowheads="1"/>
              </p:cNvSpPr>
              <p:nvPr/>
            </p:nvSpPr>
            <p:spPr bwMode="auto">
              <a:xfrm>
                <a:off x="17913"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40" name="Rectangle 948"/>
              <p:cNvSpPr>
                <a:spLocks noChangeArrowheads="1"/>
              </p:cNvSpPr>
              <p:nvPr/>
            </p:nvSpPr>
            <p:spPr bwMode="auto">
              <a:xfrm>
                <a:off x="17913" y="208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41" name="Rectangle 949"/>
              <p:cNvSpPr>
                <a:spLocks noChangeArrowheads="1"/>
              </p:cNvSpPr>
              <p:nvPr/>
            </p:nvSpPr>
            <p:spPr bwMode="auto">
              <a:xfrm>
                <a:off x="17913"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42" name="Rectangle 950"/>
              <p:cNvSpPr>
                <a:spLocks noChangeArrowheads="1"/>
              </p:cNvSpPr>
              <p:nvPr/>
            </p:nvSpPr>
            <p:spPr bwMode="auto">
              <a:xfrm>
                <a:off x="17913"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43" name="Rectangle 951"/>
              <p:cNvSpPr>
                <a:spLocks noChangeArrowheads="1"/>
              </p:cNvSpPr>
              <p:nvPr/>
            </p:nvSpPr>
            <p:spPr bwMode="auto">
              <a:xfrm>
                <a:off x="17913"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44" name="Rectangle 952"/>
              <p:cNvSpPr>
                <a:spLocks noChangeArrowheads="1"/>
              </p:cNvSpPr>
              <p:nvPr/>
            </p:nvSpPr>
            <p:spPr bwMode="auto">
              <a:xfrm>
                <a:off x="17913"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45" name="Rectangle 953"/>
              <p:cNvSpPr>
                <a:spLocks noChangeArrowheads="1"/>
              </p:cNvSpPr>
              <p:nvPr/>
            </p:nvSpPr>
            <p:spPr bwMode="auto">
              <a:xfrm>
                <a:off x="17913"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46" name="Rectangle 954"/>
              <p:cNvSpPr>
                <a:spLocks noChangeArrowheads="1"/>
              </p:cNvSpPr>
              <p:nvPr/>
            </p:nvSpPr>
            <p:spPr bwMode="auto">
              <a:xfrm>
                <a:off x="17913"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47" name="Rectangle 955"/>
              <p:cNvSpPr>
                <a:spLocks noChangeArrowheads="1"/>
              </p:cNvSpPr>
              <p:nvPr/>
            </p:nvSpPr>
            <p:spPr bwMode="auto">
              <a:xfrm>
                <a:off x="17913"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48" name="Rectangle 956"/>
              <p:cNvSpPr>
                <a:spLocks noChangeArrowheads="1"/>
              </p:cNvSpPr>
              <p:nvPr/>
            </p:nvSpPr>
            <p:spPr bwMode="auto">
              <a:xfrm>
                <a:off x="17913"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49" name="Rectangle 957"/>
              <p:cNvSpPr>
                <a:spLocks noChangeArrowheads="1"/>
              </p:cNvSpPr>
              <p:nvPr/>
            </p:nvSpPr>
            <p:spPr bwMode="auto">
              <a:xfrm>
                <a:off x="18104" y="418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50" name="Rectangle 958"/>
              <p:cNvSpPr>
                <a:spLocks noChangeArrowheads="1"/>
              </p:cNvSpPr>
              <p:nvPr/>
            </p:nvSpPr>
            <p:spPr bwMode="auto">
              <a:xfrm>
                <a:off x="18104" y="438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51" name="Rectangle 959"/>
              <p:cNvSpPr>
                <a:spLocks noChangeArrowheads="1"/>
              </p:cNvSpPr>
              <p:nvPr/>
            </p:nvSpPr>
            <p:spPr bwMode="auto">
              <a:xfrm>
                <a:off x="18104" y="4572"/>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52" name="Rectangle 960"/>
              <p:cNvSpPr>
                <a:spLocks noChangeArrowheads="1"/>
              </p:cNvSpPr>
              <p:nvPr/>
            </p:nvSpPr>
            <p:spPr bwMode="auto">
              <a:xfrm>
                <a:off x="18104" y="476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53" name="Rectangle 961"/>
              <p:cNvSpPr>
                <a:spLocks noChangeArrowheads="1"/>
              </p:cNvSpPr>
              <p:nvPr/>
            </p:nvSpPr>
            <p:spPr bwMode="auto">
              <a:xfrm>
                <a:off x="18104" y="495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54" name="Rectangle 962"/>
              <p:cNvSpPr>
                <a:spLocks noChangeArrowheads="1"/>
              </p:cNvSpPr>
              <p:nvPr/>
            </p:nvSpPr>
            <p:spPr bwMode="auto">
              <a:xfrm>
                <a:off x="18104" y="514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55" name="Rectangle 963"/>
              <p:cNvSpPr>
                <a:spLocks noChangeArrowheads="1"/>
              </p:cNvSpPr>
              <p:nvPr/>
            </p:nvSpPr>
            <p:spPr bwMode="auto">
              <a:xfrm>
                <a:off x="18104" y="533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56" name="Rectangle 964"/>
              <p:cNvSpPr>
                <a:spLocks noChangeArrowheads="1"/>
              </p:cNvSpPr>
              <p:nvPr/>
            </p:nvSpPr>
            <p:spPr bwMode="auto">
              <a:xfrm>
                <a:off x="18104" y="552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57" name="Rectangle 965"/>
              <p:cNvSpPr>
                <a:spLocks noChangeArrowheads="1"/>
              </p:cNvSpPr>
              <p:nvPr/>
            </p:nvSpPr>
            <p:spPr bwMode="auto">
              <a:xfrm>
                <a:off x="18104" y="571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58" name="Rectangle 966"/>
              <p:cNvSpPr>
                <a:spLocks noChangeArrowheads="1"/>
              </p:cNvSpPr>
              <p:nvPr/>
            </p:nvSpPr>
            <p:spPr bwMode="auto">
              <a:xfrm>
                <a:off x="18104" y="5910"/>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59" name="Rectangle 967"/>
              <p:cNvSpPr>
                <a:spLocks noChangeArrowheads="1"/>
              </p:cNvSpPr>
              <p:nvPr/>
            </p:nvSpPr>
            <p:spPr bwMode="auto">
              <a:xfrm>
                <a:off x="18104" y="610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60" name="Rectangle 968"/>
              <p:cNvSpPr>
                <a:spLocks noChangeArrowheads="1"/>
              </p:cNvSpPr>
              <p:nvPr/>
            </p:nvSpPr>
            <p:spPr bwMode="auto">
              <a:xfrm>
                <a:off x="18104" y="629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61" name="Rectangle 969"/>
              <p:cNvSpPr>
                <a:spLocks noChangeArrowheads="1"/>
              </p:cNvSpPr>
              <p:nvPr/>
            </p:nvSpPr>
            <p:spPr bwMode="auto">
              <a:xfrm>
                <a:off x="18104" y="648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62" name="Rectangle 970"/>
              <p:cNvSpPr>
                <a:spLocks noChangeArrowheads="1"/>
              </p:cNvSpPr>
              <p:nvPr/>
            </p:nvSpPr>
            <p:spPr bwMode="auto">
              <a:xfrm>
                <a:off x="18104" y="667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63" name="Rectangle 971"/>
              <p:cNvSpPr>
                <a:spLocks noChangeArrowheads="1"/>
              </p:cNvSpPr>
              <p:nvPr/>
            </p:nvSpPr>
            <p:spPr bwMode="auto">
              <a:xfrm>
                <a:off x="18104" y="686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64" name="Rectangle 972"/>
              <p:cNvSpPr>
                <a:spLocks noChangeArrowheads="1"/>
              </p:cNvSpPr>
              <p:nvPr/>
            </p:nvSpPr>
            <p:spPr bwMode="auto">
              <a:xfrm>
                <a:off x="18104" y="705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65" name="Rectangle 973"/>
              <p:cNvSpPr>
                <a:spLocks noChangeArrowheads="1"/>
              </p:cNvSpPr>
              <p:nvPr/>
            </p:nvSpPr>
            <p:spPr bwMode="auto">
              <a:xfrm>
                <a:off x="18104" y="724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66" name="Rectangle 974"/>
              <p:cNvSpPr>
                <a:spLocks noChangeArrowheads="1"/>
              </p:cNvSpPr>
              <p:nvPr/>
            </p:nvSpPr>
            <p:spPr bwMode="auto">
              <a:xfrm>
                <a:off x="18104" y="743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67" name="Rectangle 975"/>
              <p:cNvSpPr>
                <a:spLocks noChangeArrowheads="1"/>
              </p:cNvSpPr>
              <p:nvPr/>
            </p:nvSpPr>
            <p:spPr bwMode="auto">
              <a:xfrm>
                <a:off x="18104" y="763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68" name="Rectangle 976"/>
              <p:cNvSpPr>
                <a:spLocks noChangeArrowheads="1"/>
              </p:cNvSpPr>
              <p:nvPr/>
            </p:nvSpPr>
            <p:spPr bwMode="auto">
              <a:xfrm>
                <a:off x="18104" y="78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69" name="Rectangle 977"/>
              <p:cNvSpPr>
                <a:spLocks noChangeArrowheads="1"/>
              </p:cNvSpPr>
              <p:nvPr/>
            </p:nvSpPr>
            <p:spPr bwMode="auto">
              <a:xfrm>
                <a:off x="18104" y="380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70" name="Rectangle 978"/>
              <p:cNvSpPr>
                <a:spLocks noChangeArrowheads="1"/>
              </p:cNvSpPr>
              <p:nvPr/>
            </p:nvSpPr>
            <p:spPr bwMode="auto">
              <a:xfrm>
                <a:off x="18104" y="361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71" name="Rectangle 979"/>
              <p:cNvSpPr>
                <a:spLocks noChangeArrowheads="1"/>
              </p:cNvSpPr>
              <p:nvPr/>
            </p:nvSpPr>
            <p:spPr bwMode="auto">
              <a:xfrm>
                <a:off x="18104" y="342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72" name="Rectangle 980"/>
              <p:cNvSpPr>
                <a:spLocks noChangeArrowheads="1"/>
              </p:cNvSpPr>
              <p:nvPr/>
            </p:nvSpPr>
            <p:spPr bwMode="auto">
              <a:xfrm>
                <a:off x="18104" y="304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73" name="Rectangle 981"/>
              <p:cNvSpPr>
                <a:spLocks noChangeArrowheads="1"/>
              </p:cNvSpPr>
              <p:nvPr/>
            </p:nvSpPr>
            <p:spPr bwMode="auto">
              <a:xfrm>
                <a:off x="18104"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74" name="Rectangle 982"/>
              <p:cNvSpPr>
                <a:spLocks noChangeArrowheads="1"/>
              </p:cNvSpPr>
              <p:nvPr/>
            </p:nvSpPr>
            <p:spPr bwMode="auto">
              <a:xfrm>
                <a:off x="18104"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75" name="Rectangle 983"/>
              <p:cNvSpPr>
                <a:spLocks noChangeArrowheads="1"/>
              </p:cNvSpPr>
              <p:nvPr/>
            </p:nvSpPr>
            <p:spPr bwMode="auto">
              <a:xfrm>
                <a:off x="18104"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76" name="Rectangle 984"/>
              <p:cNvSpPr>
                <a:spLocks noChangeArrowheads="1"/>
              </p:cNvSpPr>
              <p:nvPr/>
            </p:nvSpPr>
            <p:spPr bwMode="auto">
              <a:xfrm>
                <a:off x="18104"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77" name="Rectangle 985"/>
              <p:cNvSpPr>
                <a:spLocks noChangeArrowheads="1"/>
              </p:cNvSpPr>
              <p:nvPr/>
            </p:nvSpPr>
            <p:spPr bwMode="auto">
              <a:xfrm>
                <a:off x="18104" y="208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78" name="Rectangle 986"/>
              <p:cNvSpPr>
                <a:spLocks noChangeArrowheads="1"/>
              </p:cNvSpPr>
              <p:nvPr/>
            </p:nvSpPr>
            <p:spPr bwMode="auto">
              <a:xfrm>
                <a:off x="18104"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79" name="Rectangle 987"/>
              <p:cNvSpPr>
                <a:spLocks noChangeArrowheads="1"/>
              </p:cNvSpPr>
              <p:nvPr/>
            </p:nvSpPr>
            <p:spPr bwMode="auto">
              <a:xfrm>
                <a:off x="18104"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80" name="Rectangle 988"/>
              <p:cNvSpPr>
                <a:spLocks noChangeArrowheads="1"/>
              </p:cNvSpPr>
              <p:nvPr/>
            </p:nvSpPr>
            <p:spPr bwMode="auto">
              <a:xfrm>
                <a:off x="18104"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81" name="Rectangle 989"/>
              <p:cNvSpPr>
                <a:spLocks noChangeArrowheads="1"/>
              </p:cNvSpPr>
              <p:nvPr/>
            </p:nvSpPr>
            <p:spPr bwMode="auto">
              <a:xfrm>
                <a:off x="18104"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82" name="Rectangle 990"/>
              <p:cNvSpPr>
                <a:spLocks noChangeArrowheads="1"/>
              </p:cNvSpPr>
              <p:nvPr/>
            </p:nvSpPr>
            <p:spPr bwMode="auto">
              <a:xfrm>
                <a:off x="18104"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83" name="Rectangle 991"/>
              <p:cNvSpPr>
                <a:spLocks noChangeArrowheads="1"/>
              </p:cNvSpPr>
              <p:nvPr/>
            </p:nvSpPr>
            <p:spPr bwMode="auto">
              <a:xfrm>
                <a:off x="18104"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84" name="Rectangle 992"/>
              <p:cNvSpPr>
                <a:spLocks noChangeArrowheads="1"/>
              </p:cNvSpPr>
              <p:nvPr/>
            </p:nvSpPr>
            <p:spPr bwMode="auto">
              <a:xfrm>
                <a:off x="18296" y="4189"/>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85" name="Rectangle 993"/>
              <p:cNvSpPr>
                <a:spLocks noChangeArrowheads="1"/>
              </p:cNvSpPr>
              <p:nvPr/>
            </p:nvSpPr>
            <p:spPr bwMode="auto">
              <a:xfrm>
                <a:off x="18296" y="4381"/>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86" name="Rectangle 994"/>
              <p:cNvSpPr>
                <a:spLocks noChangeArrowheads="1"/>
              </p:cNvSpPr>
              <p:nvPr/>
            </p:nvSpPr>
            <p:spPr bwMode="auto">
              <a:xfrm>
                <a:off x="18296" y="4763"/>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87" name="Rectangle 995"/>
              <p:cNvSpPr>
                <a:spLocks noChangeArrowheads="1"/>
              </p:cNvSpPr>
              <p:nvPr/>
            </p:nvSpPr>
            <p:spPr bwMode="auto">
              <a:xfrm>
                <a:off x="18296" y="4954"/>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88" name="Rectangle 996"/>
              <p:cNvSpPr>
                <a:spLocks noChangeArrowheads="1"/>
              </p:cNvSpPr>
              <p:nvPr/>
            </p:nvSpPr>
            <p:spPr bwMode="auto">
              <a:xfrm>
                <a:off x="18296" y="5145"/>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89" name="Rectangle 997"/>
              <p:cNvSpPr>
                <a:spLocks noChangeArrowheads="1"/>
              </p:cNvSpPr>
              <p:nvPr/>
            </p:nvSpPr>
            <p:spPr bwMode="auto">
              <a:xfrm>
                <a:off x="18296" y="5336"/>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90" name="Rectangle 998"/>
              <p:cNvSpPr>
                <a:spLocks noChangeArrowheads="1"/>
              </p:cNvSpPr>
              <p:nvPr/>
            </p:nvSpPr>
            <p:spPr bwMode="auto">
              <a:xfrm>
                <a:off x="18296" y="5527"/>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91" name="Rectangle 999"/>
              <p:cNvSpPr>
                <a:spLocks noChangeArrowheads="1"/>
              </p:cNvSpPr>
              <p:nvPr/>
            </p:nvSpPr>
            <p:spPr bwMode="auto">
              <a:xfrm>
                <a:off x="18296" y="5718"/>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92" name="Rectangle 1000"/>
              <p:cNvSpPr>
                <a:spLocks noChangeArrowheads="1"/>
              </p:cNvSpPr>
              <p:nvPr/>
            </p:nvSpPr>
            <p:spPr bwMode="auto">
              <a:xfrm>
                <a:off x="18296" y="5910"/>
                <a:ext cx="104"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93" name="Rectangle 1001"/>
              <p:cNvSpPr>
                <a:spLocks noChangeArrowheads="1"/>
              </p:cNvSpPr>
              <p:nvPr/>
            </p:nvSpPr>
            <p:spPr bwMode="auto">
              <a:xfrm>
                <a:off x="18296" y="6101"/>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94" name="Rectangle 1002"/>
              <p:cNvSpPr>
                <a:spLocks noChangeArrowheads="1"/>
              </p:cNvSpPr>
              <p:nvPr/>
            </p:nvSpPr>
            <p:spPr bwMode="auto">
              <a:xfrm>
                <a:off x="18296" y="6292"/>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95" name="Rectangle 1003"/>
              <p:cNvSpPr>
                <a:spLocks noChangeArrowheads="1"/>
              </p:cNvSpPr>
              <p:nvPr/>
            </p:nvSpPr>
            <p:spPr bwMode="auto">
              <a:xfrm>
                <a:off x="18296" y="6483"/>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96" name="Rectangle 1004"/>
              <p:cNvSpPr>
                <a:spLocks noChangeArrowheads="1"/>
              </p:cNvSpPr>
              <p:nvPr/>
            </p:nvSpPr>
            <p:spPr bwMode="auto">
              <a:xfrm>
                <a:off x="18296" y="6674"/>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97" name="Rectangle 1005"/>
              <p:cNvSpPr>
                <a:spLocks noChangeArrowheads="1"/>
              </p:cNvSpPr>
              <p:nvPr/>
            </p:nvSpPr>
            <p:spPr bwMode="auto">
              <a:xfrm>
                <a:off x="18296" y="6865"/>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98" name="Rectangle 1006"/>
              <p:cNvSpPr>
                <a:spLocks noChangeArrowheads="1"/>
              </p:cNvSpPr>
              <p:nvPr/>
            </p:nvSpPr>
            <p:spPr bwMode="auto">
              <a:xfrm>
                <a:off x="18296" y="7056"/>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99" name="Rectangle 1007"/>
              <p:cNvSpPr>
                <a:spLocks noChangeArrowheads="1"/>
              </p:cNvSpPr>
              <p:nvPr/>
            </p:nvSpPr>
            <p:spPr bwMode="auto">
              <a:xfrm>
                <a:off x="18296" y="7247"/>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00" name="Rectangle 1008"/>
              <p:cNvSpPr>
                <a:spLocks noChangeArrowheads="1"/>
              </p:cNvSpPr>
              <p:nvPr/>
            </p:nvSpPr>
            <p:spPr bwMode="auto">
              <a:xfrm>
                <a:off x="18296" y="7438"/>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01" name="Rectangle 1009"/>
              <p:cNvSpPr>
                <a:spLocks noChangeArrowheads="1"/>
              </p:cNvSpPr>
              <p:nvPr/>
            </p:nvSpPr>
            <p:spPr bwMode="auto">
              <a:xfrm>
                <a:off x="18296" y="7630"/>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grpSp>
          <p:nvGrpSpPr>
            <p:cNvPr id="9" name="Group 1211"/>
            <p:cNvGrpSpPr>
              <a:grpSpLocks/>
            </p:cNvGrpSpPr>
            <p:nvPr/>
          </p:nvGrpSpPr>
          <p:grpSpPr bwMode="auto">
            <a:xfrm>
              <a:off x="29044900" y="-1247775"/>
              <a:ext cx="2300288" cy="13839825"/>
              <a:chOff x="18296" y="-786"/>
              <a:chExt cx="1449" cy="8718"/>
            </a:xfrm>
            <a:grpFill/>
          </p:grpSpPr>
          <p:sp>
            <p:nvSpPr>
              <p:cNvPr id="1402" name="Rectangle 1011"/>
              <p:cNvSpPr>
                <a:spLocks noChangeArrowheads="1"/>
              </p:cNvSpPr>
              <p:nvPr/>
            </p:nvSpPr>
            <p:spPr bwMode="auto">
              <a:xfrm>
                <a:off x="18296" y="7821"/>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03" name="Rectangle 1012"/>
              <p:cNvSpPr>
                <a:spLocks noChangeArrowheads="1"/>
              </p:cNvSpPr>
              <p:nvPr/>
            </p:nvSpPr>
            <p:spPr bwMode="auto">
              <a:xfrm>
                <a:off x="18296" y="3998"/>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04" name="Rectangle 1013"/>
              <p:cNvSpPr>
                <a:spLocks noChangeArrowheads="1"/>
              </p:cNvSpPr>
              <p:nvPr/>
            </p:nvSpPr>
            <p:spPr bwMode="auto">
              <a:xfrm>
                <a:off x="18296" y="3807"/>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05" name="Rectangle 1014"/>
              <p:cNvSpPr>
                <a:spLocks noChangeArrowheads="1"/>
              </p:cNvSpPr>
              <p:nvPr/>
            </p:nvSpPr>
            <p:spPr bwMode="auto">
              <a:xfrm>
                <a:off x="18296" y="3616"/>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06" name="Rectangle 1015"/>
              <p:cNvSpPr>
                <a:spLocks noChangeArrowheads="1"/>
              </p:cNvSpPr>
              <p:nvPr/>
            </p:nvSpPr>
            <p:spPr bwMode="auto">
              <a:xfrm>
                <a:off x="18296" y="3425"/>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07" name="Rectangle 1016"/>
              <p:cNvSpPr>
                <a:spLocks noChangeArrowheads="1"/>
              </p:cNvSpPr>
              <p:nvPr/>
            </p:nvSpPr>
            <p:spPr bwMode="auto">
              <a:xfrm>
                <a:off x="18296" y="3043"/>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08" name="Rectangle 1017"/>
              <p:cNvSpPr>
                <a:spLocks noChangeArrowheads="1"/>
              </p:cNvSpPr>
              <p:nvPr/>
            </p:nvSpPr>
            <p:spPr bwMode="auto">
              <a:xfrm>
                <a:off x="18296" y="2852"/>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09" name="Rectangle 1018"/>
              <p:cNvSpPr>
                <a:spLocks noChangeArrowheads="1"/>
              </p:cNvSpPr>
              <p:nvPr/>
            </p:nvSpPr>
            <p:spPr bwMode="auto">
              <a:xfrm>
                <a:off x="18296" y="2661"/>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10" name="Rectangle 1019"/>
              <p:cNvSpPr>
                <a:spLocks noChangeArrowheads="1"/>
              </p:cNvSpPr>
              <p:nvPr/>
            </p:nvSpPr>
            <p:spPr bwMode="auto">
              <a:xfrm>
                <a:off x="18296" y="2469"/>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11" name="Rectangle 1020"/>
              <p:cNvSpPr>
                <a:spLocks noChangeArrowheads="1"/>
              </p:cNvSpPr>
              <p:nvPr/>
            </p:nvSpPr>
            <p:spPr bwMode="auto">
              <a:xfrm>
                <a:off x="18296" y="2278"/>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12" name="Rectangle 1021"/>
              <p:cNvSpPr>
                <a:spLocks noChangeArrowheads="1"/>
              </p:cNvSpPr>
              <p:nvPr/>
            </p:nvSpPr>
            <p:spPr bwMode="auto">
              <a:xfrm>
                <a:off x="18296" y="2087"/>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13" name="Rectangle 1022"/>
              <p:cNvSpPr>
                <a:spLocks noChangeArrowheads="1"/>
              </p:cNvSpPr>
              <p:nvPr/>
            </p:nvSpPr>
            <p:spPr bwMode="auto">
              <a:xfrm>
                <a:off x="18296" y="1896"/>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14" name="Rectangle 1023"/>
              <p:cNvSpPr>
                <a:spLocks noChangeArrowheads="1"/>
              </p:cNvSpPr>
              <p:nvPr/>
            </p:nvSpPr>
            <p:spPr bwMode="auto">
              <a:xfrm>
                <a:off x="18296" y="1705"/>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15" name="Rectangle 1024"/>
              <p:cNvSpPr>
                <a:spLocks noChangeArrowheads="1"/>
              </p:cNvSpPr>
              <p:nvPr/>
            </p:nvSpPr>
            <p:spPr bwMode="auto">
              <a:xfrm>
                <a:off x="18296" y="1514"/>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16" name="Rectangle 1025"/>
              <p:cNvSpPr>
                <a:spLocks noChangeArrowheads="1"/>
              </p:cNvSpPr>
              <p:nvPr/>
            </p:nvSpPr>
            <p:spPr bwMode="auto">
              <a:xfrm>
                <a:off x="18296" y="1323"/>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17" name="Rectangle 1026"/>
              <p:cNvSpPr>
                <a:spLocks noChangeArrowheads="1"/>
              </p:cNvSpPr>
              <p:nvPr/>
            </p:nvSpPr>
            <p:spPr bwMode="auto">
              <a:xfrm>
                <a:off x="18296" y="1132"/>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18" name="Rectangle 1027"/>
              <p:cNvSpPr>
                <a:spLocks noChangeArrowheads="1"/>
              </p:cNvSpPr>
              <p:nvPr/>
            </p:nvSpPr>
            <p:spPr bwMode="auto">
              <a:xfrm>
                <a:off x="18296" y="940"/>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19" name="Rectangle 1028"/>
              <p:cNvSpPr>
                <a:spLocks noChangeArrowheads="1"/>
              </p:cNvSpPr>
              <p:nvPr/>
            </p:nvSpPr>
            <p:spPr bwMode="auto">
              <a:xfrm>
                <a:off x="18487"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20" name="Rectangle 1029"/>
              <p:cNvSpPr>
                <a:spLocks noChangeArrowheads="1"/>
              </p:cNvSpPr>
              <p:nvPr/>
            </p:nvSpPr>
            <p:spPr bwMode="auto">
              <a:xfrm>
                <a:off x="18487"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21" name="Rectangle 1030"/>
              <p:cNvSpPr>
                <a:spLocks noChangeArrowheads="1"/>
              </p:cNvSpPr>
              <p:nvPr/>
            </p:nvSpPr>
            <p:spPr bwMode="auto">
              <a:xfrm>
                <a:off x="18487"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22" name="Rectangle 1031"/>
              <p:cNvSpPr>
                <a:spLocks noChangeArrowheads="1"/>
              </p:cNvSpPr>
              <p:nvPr/>
            </p:nvSpPr>
            <p:spPr bwMode="auto">
              <a:xfrm>
                <a:off x="18487"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23" name="Rectangle 1032"/>
              <p:cNvSpPr>
                <a:spLocks noChangeArrowheads="1"/>
              </p:cNvSpPr>
              <p:nvPr/>
            </p:nvSpPr>
            <p:spPr bwMode="auto">
              <a:xfrm>
                <a:off x="18487" y="514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24" name="Rectangle 1033"/>
              <p:cNvSpPr>
                <a:spLocks noChangeArrowheads="1"/>
              </p:cNvSpPr>
              <p:nvPr/>
            </p:nvSpPr>
            <p:spPr bwMode="auto">
              <a:xfrm>
                <a:off x="18487" y="533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25" name="Rectangle 1034"/>
              <p:cNvSpPr>
                <a:spLocks noChangeArrowheads="1"/>
              </p:cNvSpPr>
              <p:nvPr/>
            </p:nvSpPr>
            <p:spPr bwMode="auto">
              <a:xfrm>
                <a:off x="18487" y="552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26" name="Rectangle 1035"/>
              <p:cNvSpPr>
                <a:spLocks noChangeArrowheads="1"/>
              </p:cNvSpPr>
              <p:nvPr/>
            </p:nvSpPr>
            <p:spPr bwMode="auto">
              <a:xfrm>
                <a:off x="18487" y="571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27" name="Rectangle 1036"/>
              <p:cNvSpPr>
                <a:spLocks noChangeArrowheads="1"/>
              </p:cNvSpPr>
              <p:nvPr/>
            </p:nvSpPr>
            <p:spPr bwMode="auto">
              <a:xfrm>
                <a:off x="18487" y="5910"/>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28" name="Rectangle 1037"/>
              <p:cNvSpPr>
                <a:spLocks noChangeArrowheads="1"/>
              </p:cNvSpPr>
              <p:nvPr/>
            </p:nvSpPr>
            <p:spPr bwMode="auto">
              <a:xfrm>
                <a:off x="18487" y="610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29" name="Rectangle 1038"/>
              <p:cNvSpPr>
                <a:spLocks noChangeArrowheads="1"/>
              </p:cNvSpPr>
              <p:nvPr/>
            </p:nvSpPr>
            <p:spPr bwMode="auto">
              <a:xfrm>
                <a:off x="18487" y="629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30" name="Rectangle 1039"/>
              <p:cNvSpPr>
                <a:spLocks noChangeArrowheads="1"/>
              </p:cNvSpPr>
              <p:nvPr/>
            </p:nvSpPr>
            <p:spPr bwMode="auto">
              <a:xfrm>
                <a:off x="18487" y="648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31" name="Rectangle 1040"/>
              <p:cNvSpPr>
                <a:spLocks noChangeArrowheads="1"/>
              </p:cNvSpPr>
              <p:nvPr/>
            </p:nvSpPr>
            <p:spPr bwMode="auto">
              <a:xfrm>
                <a:off x="18487" y="667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32" name="Rectangle 1041"/>
              <p:cNvSpPr>
                <a:spLocks noChangeArrowheads="1"/>
              </p:cNvSpPr>
              <p:nvPr/>
            </p:nvSpPr>
            <p:spPr bwMode="auto">
              <a:xfrm>
                <a:off x="18487" y="686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33" name="Rectangle 1042"/>
              <p:cNvSpPr>
                <a:spLocks noChangeArrowheads="1"/>
              </p:cNvSpPr>
              <p:nvPr/>
            </p:nvSpPr>
            <p:spPr bwMode="auto">
              <a:xfrm>
                <a:off x="18487" y="705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34" name="Rectangle 1043"/>
              <p:cNvSpPr>
                <a:spLocks noChangeArrowheads="1"/>
              </p:cNvSpPr>
              <p:nvPr/>
            </p:nvSpPr>
            <p:spPr bwMode="auto">
              <a:xfrm>
                <a:off x="18487" y="724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35" name="Rectangle 1044"/>
              <p:cNvSpPr>
                <a:spLocks noChangeArrowheads="1"/>
              </p:cNvSpPr>
              <p:nvPr/>
            </p:nvSpPr>
            <p:spPr bwMode="auto">
              <a:xfrm>
                <a:off x="18487"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36" name="Rectangle 1045"/>
              <p:cNvSpPr>
                <a:spLocks noChangeArrowheads="1"/>
              </p:cNvSpPr>
              <p:nvPr/>
            </p:nvSpPr>
            <p:spPr bwMode="auto">
              <a:xfrm>
                <a:off x="18487"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37" name="Rectangle 1046"/>
              <p:cNvSpPr>
                <a:spLocks noChangeArrowheads="1"/>
              </p:cNvSpPr>
              <p:nvPr/>
            </p:nvSpPr>
            <p:spPr bwMode="auto">
              <a:xfrm>
                <a:off x="18487"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38" name="Rectangle 1047"/>
              <p:cNvSpPr>
                <a:spLocks noChangeArrowheads="1"/>
              </p:cNvSpPr>
              <p:nvPr/>
            </p:nvSpPr>
            <p:spPr bwMode="auto">
              <a:xfrm>
                <a:off x="18487"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39" name="Rectangle 1048"/>
              <p:cNvSpPr>
                <a:spLocks noChangeArrowheads="1"/>
              </p:cNvSpPr>
              <p:nvPr/>
            </p:nvSpPr>
            <p:spPr bwMode="auto">
              <a:xfrm>
                <a:off x="18487"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40" name="Rectangle 1049"/>
              <p:cNvSpPr>
                <a:spLocks noChangeArrowheads="1"/>
              </p:cNvSpPr>
              <p:nvPr/>
            </p:nvSpPr>
            <p:spPr bwMode="auto">
              <a:xfrm>
                <a:off x="18487"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41" name="Rectangle 1050"/>
              <p:cNvSpPr>
                <a:spLocks noChangeArrowheads="1"/>
              </p:cNvSpPr>
              <p:nvPr/>
            </p:nvSpPr>
            <p:spPr bwMode="auto">
              <a:xfrm>
                <a:off x="18487"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42" name="Rectangle 1051"/>
              <p:cNvSpPr>
                <a:spLocks noChangeArrowheads="1"/>
              </p:cNvSpPr>
              <p:nvPr/>
            </p:nvSpPr>
            <p:spPr bwMode="auto">
              <a:xfrm>
                <a:off x="18487"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43" name="Rectangle 1052"/>
              <p:cNvSpPr>
                <a:spLocks noChangeArrowheads="1"/>
              </p:cNvSpPr>
              <p:nvPr/>
            </p:nvSpPr>
            <p:spPr bwMode="auto">
              <a:xfrm>
                <a:off x="18487"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44" name="Rectangle 1053"/>
              <p:cNvSpPr>
                <a:spLocks noChangeArrowheads="1"/>
              </p:cNvSpPr>
              <p:nvPr/>
            </p:nvSpPr>
            <p:spPr bwMode="auto">
              <a:xfrm>
                <a:off x="18487"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45" name="Rectangle 1054"/>
              <p:cNvSpPr>
                <a:spLocks noChangeArrowheads="1"/>
              </p:cNvSpPr>
              <p:nvPr/>
            </p:nvSpPr>
            <p:spPr bwMode="auto">
              <a:xfrm>
                <a:off x="18487"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46" name="Rectangle 1055"/>
              <p:cNvSpPr>
                <a:spLocks noChangeArrowheads="1"/>
              </p:cNvSpPr>
              <p:nvPr/>
            </p:nvSpPr>
            <p:spPr bwMode="auto">
              <a:xfrm>
                <a:off x="18487"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47" name="Rectangle 1056"/>
              <p:cNvSpPr>
                <a:spLocks noChangeArrowheads="1"/>
              </p:cNvSpPr>
              <p:nvPr/>
            </p:nvSpPr>
            <p:spPr bwMode="auto">
              <a:xfrm>
                <a:off x="18487"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48" name="Rectangle 1057"/>
              <p:cNvSpPr>
                <a:spLocks noChangeArrowheads="1"/>
              </p:cNvSpPr>
              <p:nvPr/>
            </p:nvSpPr>
            <p:spPr bwMode="auto">
              <a:xfrm>
                <a:off x="18487"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49" name="Rectangle 1058"/>
              <p:cNvSpPr>
                <a:spLocks noChangeArrowheads="1"/>
              </p:cNvSpPr>
              <p:nvPr/>
            </p:nvSpPr>
            <p:spPr bwMode="auto">
              <a:xfrm>
                <a:off x="18487"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50" name="Rectangle 1059"/>
              <p:cNvSpPr>
                <a:spLocks noChangeArrowheads="1"/>
              </p:cNvSpPr>
              <p:nvPr/>
            </p:nvSpPr>
            <p:spPr bwMode="auto">
              <a:xfrm>
                <a:off x="18487"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51" name="Rectangle 1060"/>
              <p:cNvSpPr>
                <a:spLocks noChangeArrowheads="1"/>
              </p:cNvSpPr>
              <p:nvPr/>
            </p:nvSpPr>
            <p:spPr bwMode="auto">
              <a:xfrm>
                <a:off x="18678"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52" name="Rectangle 1061"/>
              <p:cNvSpPr>
                <a:spLocks noChangeArrowheads="1"/>
              </p:cNvSpPr>
              <p:nvPr/>
            </p:nvSpPr>
            <p:spPr bwMode="auto">
              <a:xfrm>
                <a:off x="18678"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53" name="Rectangle 1062"/>
              <p:cNvSpPr>
                <a:spLocks noChangeArrowheads="1"/>
              </p:cNvSpPr>
              <p:nvPr/>
            </p:nvSpPr>
            <p:spPr bwMode="auto">
              <a:xfrm>
                <a:off x="18678"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54" name="Rectangle 1063"/>
              <p:cNvSpPr>
                <a:spLocks noChangeArrowheads="1"/>
              </p:cNvSpPr>
              <p:nvPr/>
            </p:nvSpPr>
            <p:spPr bwMode="auto">
              <a:xfrm>
                <a:off x="18678"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55" name="Rectangle 1064"/>
              <p:cNvSpPr>
                <a:spLocks noChangeArrowheads="1"/>
              </p:cNvSpPr>
              <p:nvPr/>
            </p:nvSpPr>
            <p:spPr bwMode="auto">
              <a:xfrm>
                <a:off x="18678"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56" name="Rectangle 1065"/>
              <p:cNvSpPr>
                <a:spLocks noChangeArrowheads="1"/>
              </p:cNvSpPr>
              <p:nvPr/>
            </p:nvSpPr>
            <p:spPr bwMode="auto">
              <a:xfrm>
                <a:off x="18678" y="533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57" name="Rectangle 1066"/>
              <p:cNvSpPr>
                <a:spLocks noChangeArrowheads="1"/>
              </p:cNvSpPr>
              <p:nvPr/>
            </p:nvSpPr>
            <p:spPr bwMode="auto">
              <a:xfrm>
                <a:off x="18678" y="552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58" name="Rectangle 1067"/>
              <p:cNvSpPr>
                <a:spLocks noChangeArrowheads="1"/>
              </p:cNvSpPr>
              <p:nvPr/>
            </p:nvSpPr>
            <p:spPr bwMode="auto">
              <a:xfrm>
                <a:off x="18678" y="571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59" name="Rectangle 1068"/>
              <p:cNvSpPr>
                <a:spLocks noChangeArrowheads="1"/>
              </p:cNvSpPr>
              <p:nvPr/>
            </p:nvSpPr>
            <p:spPr bwMode="auto">
              <a:xfrm>
                <a:off x="18678" y="5910"/>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60" name="Rectangle 1069"/>
              <p:cNvSpPr>
                <a:spLocks noChangeArrowheads="1"/>
              </p:cNvSpPr>
              <p:nvPr/>
            </p:nvSpPr>
            <p:spPr bwMode="auto">
              <a:xfrm>
                <a:off x="18678" y="610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61" name="Rectangle 1070"/>
              <p:cNvSpPr>
                <a:spLocks noChangeArrowheads="1"/>
              </p:cNvSpPr>
              <p:nvPr/>
            </p:nvSpPr>
            <p:spPr bwMode="auto">
              <a:xfrm>
                <a:off x="18678"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62" name="Rectangle 1071"/>
              <p:cNvSpPr>
                <a:spLocks noChangeArrowheads="1"/>
              </p:cNvSpPr>
              <p:nvPr/>
            </p:nvSpPr>
            <p:spPr bwMode="auto">
              <a:xfrm>
                <a:off x="18678"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63" name="Rectangle 1072"/>
              <p:cNvSpPr>
                <a:spLocks noChangeArrowheads="1"/>
              </p:cNvSpPr>
              <p:nvPr/>
            </p:nvSpPr>
            <p:spPr bwMode="auto">
              <a:xfrm>
                <a:off x="18678"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64" name="Rectangle 1073"/>
              <p:cNvSpPr>
                <a:spLocks noChangeArrowheads="1"/>
              </p:cNvSpPr>
              <p:nvPr/>
            </p:nvSpPr>
            <p:spPr bwMode="auto">
              <a:xfrm>
                <a:off x="18678"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65" name="Rectangle 1074"/>
              <p:cNvSpPr>
                <a:spLocks noChangeArrowheads="1"/>
              </p:cNvSpPr>
              <p:nvPr/>
            </p:nvSpPr>
            <p:spPr bwMode="auto">
              <a:xfrm>
                <a:off x="18678"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66" name="Rectangle 1075"/>
              <p:cNvSpPr>
                <a:spLocks noChangeArrowheads="1"/>
              </p:cNvSpPr>
              <p:nvPr/>
            </p:nvSpPr>
            <p:spPr bwMode="auto">
              <a:xfrm>
                <a:off x="18678"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67" name="Rectangle 1076"/>
              <p:cNvSpPr>
                <a:spLocks noChangeArrowheads="1"/>
              </p:cNvSpPr>
              <p:nvPr/>
            </p:nvSpPr>
            <p:spPr bwMode="auto">
              <a:xfrm>
                <a:off x="18678"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68" name="Rectangle 1077"/>
              <p:cNvSpPr>
                <a:spLocks noChangeArrowheads="1"/>
              </p:cNvSpPr>
              <p:nvPr/>
            </p:nvSpPr>
            <p:spPr bwMode="auto">
              <a:xfrm>
                <a:off x="18678"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69" name="Rectangle 1078"/>
              <p:cNvSpPr>
                <a:spLocks noChangeArrowheads="1"/>
              </p:cNvSpPr>
              <p:nvPr/>
            </p:nvSpPr>
            <p:spPr bwMode="auto">
              <a:xfrm>
                <a:off x="18678"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70" name="Rectangle 1079"/>
              <p:cNvSpPr>
                <a:spLocks noChangeArrowheads="1"/>
              </p:cNvSpPr>
              <p:nvPr/>
            </p:nvSpPr>
            <p:spPr bwMode="auto">
              <a:xfrm>
                <a:off x="18678"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71" name="Rectangle 1080"/>
              <p:cNvSpPr>
                <a:spLocks noChangeArrowheads="1"/>
              </p:cNvSpPr>
              <p:nvPr/>
            </p:nvSpPr>
            <p:spPr bwMode="auto">
              <a:xfrm>
                <a:off x="18678"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72" name="Rectangle 1081"/>
              <p:cNvSpPr>
                <a:spLocks noChangeArrowheads="1"/>
              </p:cNvSpPr>
              <p:nvPr/>
            </p:nvSpPr>
            <p:spPr bwMode="auto">
              <a:xfrm>
                <a:off x="18678"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73" name="Rectangle 1082"/>
              <p:cNvSpPr>
                <a:spLocks noChangeArrowheads="1"/>
              </p:cNvSpPr>
              <p:nvPr/>
            </p:nvSpPr>
            <p:spPr bwMode="auto">
              <a:xfrm>
                <a:off x="18678"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74" name="Rectangle 1083"/>
              <p:cNvSpPr>
                <a:spLocks noChangeArrowheads="1"/>
              </p:cNvSpPr>
              <p:nvPr/>
            </p:nvSpPr>
            <p:spPr bwMode="auto">
              <a:xfrm>
                <a:off x="18678"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75" name="Rectangle 1084"/>
              <p:cNvSpPr>
                <a:spLocks noChangeArrowheads="1"/>
              </p:cNvSpPr>
              <p:nvPr/>
            </p:nvSpPr>
            <p:spPr bwMode="auto">
              <a:xfrm>
                <a:off x="18678"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76" name="Rectangle 1085"/>
              <p:cNvSpPr>
                <a:spLocks noChangeArrowheads="1"/>
              </p:cNvSpPr>
              <p:nvPr/>
            </p:nvSpPr>
            <p:spPr bwMode="auto">
              <a:xfrm>
                <a:off x="18678"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77" name="Rectangle 1086"/>
              <p:cNvSpPr>
                <a:spLocks noChangeArrowheads="1"/>
              </p:cNvSpPr>
              <p:nvPr/>
            </p:nvSpPr>
            <p:spPr bwMode="auto">
              <a:xfrm>
                <a:off x="18678"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78" name="Rectangle 1087"/>
              <p:cNvSpPr>
                <a:spLocks noChangeArrowheads="1"/>
              </p:cNvSpPr>
              <p:nvPr/>
            </p:nvSpPr>
            <p:spPr bwMode="auto">
              <a:xfrm>
                <a:off x="18678"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79" name="Rectangle 1088"/>
              <p:cNvSpPr>
                <a:spLocks noChangeArrowheads="1"/>
              </p:cNvSpPr>
              <p:nvPr/>
            </p:nvSpPr>
            <p:spPr bwMode="auto">
              <a:xfrm>
                <a:off x="18869"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80" name="Rectangle 1089"/>
              <p:cNvSpPr>
                <a:spLocks noChangeArrowheads="1"/>
              </p:cNvSpPr>
              <p:nvPr/>
            </p:nvSpPr>
            <p:spPr bwMode="auto">
              <a:xfrm>
                <a:off x="18869"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81" name="Rectangle 1090"/>
              <p:cNvSpPr>
                <a:spLocks noChangeArrowheads="1"/>
              </p:cNvSpPr>
              <p:nvPr/>
            </p:nvSpPr>
            <p:spPr bwMode="auto">
              <a:xfrm>
                <a:off x="18869"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82" name="Rectangle 1091"/>
              <p:cNvSpPr>
                <a:spLocks noChangeArrowheads="1"/>
              </p:cNvSpPr>
              <p:nvPr/>
            </p:nvSpPr>
            <p:spPr bwMode="auto">
              <a:xfrm>
                <a:off x="18869"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83" name="Rectangle 1092"/>
              <p:cNvSpPr>
                <a:spLocks noChangeArrowheads="1"/>
              </p:cNvSpPr>
              <p:nvPr/>
            </p:nvSpPr>
            <p:spPr bwMode="auto">
              <a:xfrm>
                <a:off x="18869"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84" name="Rectangle 1093"/>
              <p:cNvSpPr>
                <a:spLocks noChangeArrowheads="1"/>
              </p:cNvSpPr>
              <p:nvPr/>
            </p:nvSpPr>
            <p:spPr bwMode="auto">
              <a:xfrm>
                <a:off x="18869" y="514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85" name="Rectangle 1094"/>
              <p:cNvSpPr>
                <a:spLocks noChangeArrowheads="1"/>
              </p:cNvSpPr>
              <p:nvPr/>
            </p:nvSpPr>
            <p:spPr bwMode="auto">
              <a:xfrm>
                <a:off x="18869" y="533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86" name="Rectangle 1095"/>
              <p:cNvSpPr>
                <a:spLocks noChangeArrowheads="1"/>
              </p:cNvSpPr>
              <p:nvPr/>
            </p:nvSpPr>
            <p:spPr bwMode="auto">
              <a:xfrm>
                <a:off x="18869" y="552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87" name="Rectangle 1096"/>
              <p:cNvSpPr>
                <a:spLocks noChangeArrowheads="1"/>
              </p:cNvSpPr>
              <p:nvPr/>
            </p:nvSpPr>
            <p:spPr bwMode="auto">
              <a:xfrm>
                <a:off x="18869" y="571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88" name="Rectangle 1097"/>
              <p:cNvSpPr>
                <a:spLocks noChangeArrowheads="1"/>
              </p:cNvSpPr>
              <p:nvPr/>
            </p:nvSpPr>
            <p:spPr bwMode="auto">
              <a:xfrm>
                <a:off x="18869" y="5910"/>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89" name="Rectangle 1098"/>
              <p:cNvSpPr>
                <a:spLocks noChangeArrowheads="1"/>
              </p:cNvSpPr>
              <p:nvPr/>
            </p:nvSpPr>
            <p:spPr bwMode="auto">
              <a:xfrm>
                <a:off x="18869" y="724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90" name="Rectangle 1099"/>
              <p:cNvSpPr>
                <a:spLocks noChangeArrowheads="1"/>
              </p:cNvSpPr>
              <p:nvPr/>
            </p:nvSpPr>
            <p:spPr bwMode="auto">
              <a:xfrm>
                <a:off x="18869" y="743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91" name="Rectangle 1100"/>
              <p:cNvSpPr>
                <a:spLocks noChangeArrowheads="1"/>
              </p:cNvSpPr>
              <p:nvPr/>
            </p:nvSpPr>
            <p:spPr bwMode="auto">
              <a:xfrm>
                <a:off x="18869" y="763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92" name="Rectangle 1101"/>
              <p:cNvSpPr>
                <a:spLocks noChangeArrowheads="1"/>
              </p:cNvSpPr>
              <p:nvPr/>
            </p:nvSpPr>
            <p:spPr bwMode="auto">
              <a:xfrm>
                <a:off x="18869" y="78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93" name="Rectangle 1102"/>
              <p:cNvSpPr>
                <a:spLocks noChangeArrowheads="1"/>
              </p:cNvSpPr>
              <p:nvPr/>
            </p:nvSpPr>
            <p:spPr bwMode="auto">
              <a:xfrm>
                <a:off x="18869"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94" name="Rectangle 1103"/>
              <p:cNvSpPr>
                <a:spLocks noChangeArrowheads="1"/>
              </p:cNvSpPr>
              <p:nvPr/>
            </p:nvSpPr>
            <p:spPr bwMode="auto">
              <a:xfrm>
                <a:off x="18869"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95" name="Rectangle 1104"/>
              <p:cNvSpPr>
                <a:spLocks noChangeArrowheads="1"/>
              </p:cNvSpPr>
              <p:nvPr/>
            </p:nvSpPr>
            <p:spPr bwMode="auto">
              <a:xfrm>
                <a:off x="18869"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96" name="Rectangle 1105"/>
              <p:cNvSpPr>
                <a:spLocks noChangeArrowheads="1"/>
              </p:cNvSpPr>
              <p:nvPr/>
            </p:nvSpPr>
            <p:spPr bwMode="auto">
              <a:xfrm>
                <a:off x="18869"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97" name="Rectangle 1106"/>
              <p:cNvSpPr>
                <a:spLocks noChangeArrowheads="1"/>
              </p:cNvSpPr>
              <p:nvPr/>
            </p:nvSpPr>
            <p:spPr bwMode="auto">
              <a:xfrm>
                <a:off x="18869"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98" name="Rectangle 1107"/>
              <p:cNvSpPr>
                <a:spLocks noChangeArrowheads="1"/>
              </p:cNvSpPr>
              <p:nvPr/>
            </p:nvSpPr>
            <p:spPr bwMode="auto">
              <a:xfrm>
                <a:off x="18869"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99" name="Rectangle 1108"/>
              <p:cNvSpPr>
                <a:spLocks noChangeArrowheads="1"/>
              </p:cNvSpPr>
              <p:nvPr/>
            </p:nvSpPr>
            <p:spPr bwMode="auto">
              <a:xfrm>
                <a:off x="18869"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00" name="Rectangle 1109"/>
              <p:cNvSpPr>
                <a:spLocks noChangeArrowheads="1"/>
              </p:cNvSpPr>
              <p:nvPr/>
            </p:nvSpPr>
            <p:spPr bwMode="auto">
              <a:xfrm>
                <a:off x="18869"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01" name="Rectangle 1110"/>
              <p:cNvSpPr>
                <a:spLocks noChangeArrowheads="1"/>
              </p:cNvSpPr>
              <p:nvPr/>
            </p:nvSpPr>
            <p:spPr bwMode="auto">
              <a:xfrm>
                <a:off x="18869"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02" name="Rectangle 1111"/>
              <p:cNvSpPr>
                <a:spLocks noChangeArrowheads="1"/>
              </p:cNvSpPr>
              <p:nvPr/>
            </p:nvSpPr>
            <p:spPr bwMode="auto">
              <a:xfrm>
                <a:off x="18869"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03" name="Rectangle 1112"/>
              <p:cNvSpPr>
                <a:spLocks noChangeArrowheads="1"/>
              </p:cNvSpPr>
              <p:nvPr/>
            </p:nvSpPr>
            <p:spPr bwMode="auto">
              <a:xfrm>
                <a:off x="18869"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04" name="Rectangle 1113"/>
              <p:cNvSpPr>
                <a:spLocks noChangeArrowheads="1"/>
              </p:cNvSpPr>
              <p:nvPr/>
            </p:nvSpPr>
            <p:spPr bwMode="auto">
              <a:xfrm>
                <a:off x="18869"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05" name="Rectangle 1114"/>
              <p:cNvSpPr>
                <a:spLocks noChangeArrowheads="1"/>
              </p:cNvSpPr>
              <p:nvPr/>
            </p:nvSpPr>
            <p:spPr bwMode="auto">
              <a:xfrm>
                <a:off x="18869"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06" name="Rectangle 1115"/>
              <p:cNvSpPr>
                <a:spLocks noChangeArrowheads="1"/>
              </p:cNvSpPr>
              <p:nvPr/>
            </p:nvSpPr>
            <p:spPr bwMode="auto">
              <a:xfrm>
                <a:off x="18869"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07" name="Rectangle 1116"/>
              <p:cNvSpPr>
                <a:spLocks noChangeArrowheads="1"/>
              </p:cNvSpPr>
              <p:nvPr/>
            </p:nvSpPr>
            <p:spPr bwMode="auto">
              <a:xfrm>
                <a:off x="18869"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08" name="Rectangle 1117"/>
              <p:cNvSpPr>
                <a:spLocks noChangeArrowheads="1"/>
              </p:cNvSpPr>
              <p:nvPr/>
            </p:nvSpPr>
            <p:spPr bwMode="auto">
              <a:xfrm>
                <a:off x="18869"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09" name="Rectangle 1118"/>
              <p:cNvSpPr>
                <a:spLocks noChangeArrowheads="1"/>
              </p:cNvSpPr>
              <p:nvPr/>
            </p:nvSpPr>
            <p:spPr bwMode="auto">
              <a:xfrm>
                <a:off x="18869"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10" name="Rectangle 1119"/>
              <p:cNvSpPr>
                <a:spLocks noChangeArrowheads="1"/>
              </p:cNvSpPr>
              <p:nvPr/>
            </p:nvSpPr>
            <p:spPr bwMode="auto">
              <a:xfrm>
                <a:off x="18869"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11" name="Rectangle 1120"/>
              <p:cNvSpPr>
                <a:spLocks noChangeArrowheads="1"/>
              </p:cNvSpPr>
              <p:nvPr/>
            </p:nvSpPr>
            <p:spPr bwMode="auto">
              <a:xfrm>
                <a:off x="18869"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12" name="Rectangle 1121"/>
              <p:cNvSpPr>
                <a:spLocks noChangeArrowheads="1"/>
              </p:cNvSpPr>
              <p:nvPr/>
            </p:nvSpPr>
            <p:spPr bwMode="auto">
              <a:xfrm>
                <a:off x="19060"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13" name="Rectangle 1122"/>
              <p:cNvSpPr>
                <a:spLocks noChangeArrowheads="1"/>
              </p:cNvSpPr>
              <p:nvPr/>
            </p:nvSpPr>
            <p:spPr bwMode="auto">
              <a:xfrm>
                <a:off x="19060"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14" name="Rectangle 1123"/>
              <p:cNvSpPr>
                <a:spLocks noChangeArrowheads="1"/>
              </p:cNvSpPr>
              <p:nvPr/>
            </p:nvSpPr>
            <p:spPr bwMode="auto">
              <a:xfrm>
                <a:off x="19060"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15" name="Rectangle 1124"/>
              <p:cNvSpPr>
                <a:spLocks noChangeArrowheads="1"/>
              </p:cNvSpPr>
              <p:nvPr/>
            </p:nvSpPr>
            <p:spPr bwMode="auto">
              <a:xfrm>
                <a:off x="19060"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16" name="Rectangle 1125"/>
              <p:cNvSpPr>
                <a:spLocks noChangeArrowheads="1"/>
              </p:cNvSpPr>
              <p:nvPr/>
            </p:nvSpPr>
            <p:spPr bwMode="auto">
              <a:xfrm>
                <a:off x="19060"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17" name="Rectangle 1126"/>
              <p:cNvSpPr>
                <a:spLocks noChangeArrowheads="1"/>
              </p:cNvSpPr>
              <p:nvPr/>
            </p:nvSpPr>
            <p:spPr bwMode="auto">
              <a:xfrm>
                <a:off x="19060" y="514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18" name="Rectangle 1127"/>
              <p:cNvSpPr>
                <a:spLocks noChangeArrowheads="1"/>
              </p:cNvSpPr>
              <p:nvPr/>
            </p:nvSpPr>
            <p:spPr bwMode="auto">
              <a:xfrm>
                <a:off x="19060" y="552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19" name="Rectangle 1128"/>
              <p:cNvSpPr>
                <a:spLocks noChangeArrowheads="1"/>
              </p:cNvSpPr>
              <p:nvPr/>
            </p:nvSpPr>
            <p:spPr bwMode="auto">
              <a:xfrm>
                <a:off x="19060" y="571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20" name="Rectangle 1129"/>
              <p:cNvSpPr>
                <a:spLocks noChangeArrowheads="1"/>
              </p:cNvSpPr>
              <p:nvPr/>
            </p:nvSpPr>
            <p:spPr bwMode="auto">
              <a:xfrm>
                <a:off x="19060" y="705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21" name="Rectangle 1130"/>
              <p:cNvSpPr>
                <a:spLocks noChangeArrowheads="1"/>
              </p:cNvSpPr>
              <p:nvPr/>
            </p:nvSpPr>
            <p:spPr bwMode="auto">
              <a:xfrm>
                <a:off x="19060" y="724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22" name="Rectangle 1131"/>
              <p:cNvSpPr>
                <a:spLocks noChangeArrowheads="1"/>
              </p:cNvSpPr>
              <p:nvPr/>
            </p:nvSpPr>
            <p:spPr bwMode="auto">
              <a:xfrm>
                <a:off x="19060" y="743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23" name="Rectangle 1132"/>
              <p:cNvSpPr>
                <a:spLocks noChangeArrowheads="1"/>
              </p:cNvSpPr>
              <p:nvPr/>
            </p:nvSpPr>
            <p:spPr bwMode="auto">
              <a:xfrm>
                <a:off x="19060" y="763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24" name="Rectangle 1133"/>
              <p:cNvSpPr>
                <a:spLocks noChangeArrowheads="1"/>
              </p:cNvSpPr>
              <p:nvPr/>
            </p:nvSpPr>
            <p:spPr bwMode="auto">
              <a:xfrm>
                <a:off x="19060"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25" name="Rectangle 1134"/>
              <p:cNvSpPr>
                <a:spLocks noChangeArrowheads="1"/>
              </p:cNvSpPr>
              <p:nvPr/>
            </p:nvSpPr>
            <p:spPr bwMode="auto">
              <a:xfrm>
                <a:off x="19060"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26" name="Rectangle 1135"/>
              <p:cNvSpPr>
                <a:spLocks noChangeArrowheads="1"/>
              </p:cNvSpPr>
              <p:nvPr/>
            </p:nvSpPr>
            <p:spPr bwMode="auto">
              <a:xfrm>
                <a:off x="19060"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27" name="Rectangle 1136"/>
              <p:cNvSpPr>
                <a:spLocks noChangeArrowheads="1"/>
              </p:cNvSpPr>
              <p:nvPr/>
            </p:nvSpPr>
            <p:spPr bwMode="auto">
              <a:xfrm>
                <a:off x="19060"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28" name="Rectangle 1137"/>
              <p:cNvSpPr>
                <a:spLocks noChangeArrowheads="1"/>
              </p:cNvSpPr>
              <p:nvPr/>
            </p:nvSpPr>
            <p:spPr bwMode="auto">
              <a:xfrm>
                <a:off x="19060"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29" name="Rectangle 1138"/>
              <p:cNvSpPr>
                <a:spLocks noChangeArrowheads="1"/>
              </p:cNvSpPr>
              <p:nvPr/>
            </p:nvSpPr>
            <p:spPr bwMode="auto">
              <a:xfrm>
                <a:off x="19060"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30" name="Rectangle 1139"/>
              <p:cNvSpPr>
                <a:spLocks noChangeArrowheads="1"/>
              </p:cNvSpPr>
              <p:nvPr/>
            </p:nvSpPr>
            <p:spPr bwMode="auto">
              <a:xfrm>
                <a:off x="19060"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31" name="Rectangle 1140"/>
              <p:cNvSpPr>
                <a:spLocks noChangeArrowheads="1"/>
              </p:cNvSpPr>
              <p:nvPr/>
            </p:nvSpPr>
            <p:spPr bwMode="auto">
              <a:xfrm>
                <a:off x="19060"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32" name="Rectangle 1141"/>
              <p:cNvSpPr>
                <a:spLocks noChangeArrowheads="1"/>
              </p:cNvSpPr>
              <p:nvPr/>
            </p:nvSpPr>
            <p:spPr bwMode="auto">
              <a:xfrm>
                <a:off x="19060"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33" name="Rectangle 1142"/>
              <p:cNvSpPr>
                <a:spLocks noChangeArrowheads="1"/>
              </p:cNvSpPr>
              <p:nvPr/>
            </p:nvSpPr>
            <p:spPr bwMode="auto">
              <a:xfrm>
                <a:off x="19060"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34" name="Rectangle 1143"/>
              <p:cNvSpPr>
                <a:spLocks noChangeArrowheads="1"/>
              </p:cNvSpPr>
              <p:nvPr/>
            </p:nvSpPr>
            <p:spPr bwMode="auto">
              <a:xfrm>
                <a:off x="19060"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35" name="Rectangle 1144"/>
              <p:cNvSpPr>
                <a:spLocks noChangeArrowheads="1"/>
              </p:cNvSpPr>
              <p:nvPr/>
            </p:nvSpPr>
            <p:spPr bwMode="auto">
              <a:xfrm>
                <a:off x="19060"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36" name="Rectangle 1145"/>
              <p:cNvSpPr>
                <a:spLocks noChangeArrowheads="1"/>
              </p:cNvSpPr>
              <p:nvPr/>
            </p:nvSpPr>
            <p:spPr bwMode="auto">
              <a:xfrm>
                <a:off x="19060"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37" name="Rectangle 1146"/>
              <p:cNvSpPr>
                <a:spLocks noChangeArrowheads="1"/>
              </p:cNvSpPr>
              <p:nvPr/>
            </p:nvSpPr>
            <p:spPr bwMode="auto">
              <a:xfrm>
                <a:off x="19060"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38" name="Rectangle 1147"/>
              <p:cNvSpPr>
                <a:spLocks noChangeArrowheads="1"/>
              </p:cNvSpPr>
              <p:nvPr/>
            </p:nvSpPr>
            <p:spPr bwMode="auto">
              <a:xfrm>
                <a:off x="19060"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39" name="Rectangle 1148"/>
              <p:cNvSpPr>
                <a:spLocks noChangeArrowheads="1"/>
              </p:cNvSpPr>
              <p:nvPr/>
            </p:nvSpPr>
            <p:spPr bwMode="auto">
              <a:xfrm>
                <a:off x="19060"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40" name="Rectangle 1149"/>
              <p:cNvSpPr>
                <a:spLocks noChangeArrowheads="1"/>
              </p:cNvSpPr>
              <p:nvPr/>
            </p:nvSpPr>
            <p:spPr bwMode="auto">
              <a:xfrm>
                <a:off x="19060"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41" name="Rectangle 1150"/>
              <p:cNvSpPr>
                <a:spLocks noChangeArrowheads="1"/>
              </p:cNvSpPr>
              <p:nvPr/>
            </p:nvSpPr>
            <p:spPr bwMode="auto">
              <a:xfrm>
                <a:off x="19060"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42" name="Rectangle 1151"/>
              <p:cNvSpPr>
                <a:spLocks noChangeArrowheads="1"/>
              </p:cNvSpPr>
              <p:nvPr/>
            </p:nvSpPr>
            <p:spPr bwMode="auto">
              <a:xfrm>
                <a:off x="19060"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43" name="Rectangle 1152"/>
              <p:cNvSpPr>
                <a:spLocks noChangeArrowheads="1"/>
              </p:cNvSpPr>
              <p:nvPr/>
            </p:nvSpPr>
            <p:spPr bwMode="auto">
              <a:xfrm>
                <a:off x="19251"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44" name="Rectangle 1153"/>
              <p:cNvSpPr>
                <a:spLocks noChangeArrowheads="1"/>
              </p:cNvSpPr>
              <p:nvPr/>
            </p:nvSpPr>
            <p:spPr bwMode="auto">
              <a:xfrm>
                <a:off x="19251"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45" name="Rectangle 1154"/>
              <p:cNvSpPr>
                <a:spLocks noChangeArrowheads="1"/>
              </p:cNvSpPr>
              <p:nvPr/>
            </p:nvSpPr>
            <p:spPr bwMode="auto">
              <a:xfrm>
                <a:off x="19251"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46" name="Rectangle 1155"/>
              <p:cNvSpPr>
                <a:spLocks noChangeArrowheads="1"/>
              </p:cNvSpPr>
              <p:nvPr/>
            </p:nvSpPr>
            <p:spPr bwMode="auto">
              <a:xfrm>
                <a:off x="19251"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47" name="Rectangle 1156"/>
              <p:cNvSpPr>
                <a:spLocks noChangeArrowheads="1"/>
              </p:cNvSpPr>
              <p:nvPr/>
            </p:nvSpPr>
            <p:spPr bwMode="auto">
              <a:xfrm>
                <a:off x="19251" y="514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48" name="Rectangle 1157"/>
              <p:cNvSpPr>
                <a:spLocks noChangeArrowheads="1"/>
              </p:cNvSpPr>
              <p:nvPr/>
            </p:nvSpPr>
            <p:spPr bwMode="auto">
              <a:xfrm>
                <a:off x="19251" y="552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49" name="Rectangle 1158"/>
              <p:cNvSpPr>
                <a:spLocks noChangeArrowheads="1"/>
              </p:cNvSpPr>
              <p:nvPr/>
            </p:nvSpPr>
            <p:spPr bwMode="auto">
              <a:xfrm>
                <a:off x="19251" y="571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50" name="Rectangle 1159"/>
              <p:cNvSpPr>
                <a:spLocks noChangeArrowheads="1"/>
              </p:cNvSpPr>
              <p:nvPr/>
            </p:nvSpPr>
            <p:spPr bwMode="auto">
              <a:xfrm>
                <a:off x="19251" y="705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51" name="Rectangle 1160"/>
              <p:cNvSpPr>
                <a:spLocks noChangeArrowheads="1"/>
              </p:cNvSpPr>
              <p:nvPr/>
            </p:nvSpPr>
            <p:spPr bwMode="auto">
              <a:xfrm>
                <a:off x="19251"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52" name="Rectangle 1161"/>
              <p:cNvSpPr>
                <a:spLocks noChangeArrowheads="1"/>
              </p:cNvSpPr>
              <p:nvPr/>
            </p:nvSpPr>
            <p:spPr bwMode="auto">
              <a:xfrm>
                <a:off x="19251"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53" name="Rectangle 1162"/>
              <p:cNvSpPr>
                <a:spLocks noChangeArrowheads="1"/>
              </p:cNvSpPr>
              <p:nvPr/>
            </p:nvSpPr>
            <p:spPr bwMode="auto">
              <a:xfrm>
                <a:off x="19251"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54" name="Rectangle 1163"/>
              <p:cNvSpPr>
                <a:spLocks noChangeArrowheads="1"/>
              </p:cNvSpPr>
              <p:nvPr/>
            </p:nvSpPr>
            <p:spPr bwMode="auto">
              <a:xfrm>
                <a:off x="19251"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55" name="Rectangle 1164"/>
              <p:cNvSpPr>
                <a:spLocks noChangeArrowheads="1"/>
              </p:cNvSpPr>
              <p:nvPr/>
            </p:nvSpPr>
            <p:spPr bwMode="auto">
              <a:xfrm>
                <a:off x="19251"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56" name="Rectangle 1165"/>
              <p:cNvSpPr>
                <a:spLocks noChangeArrowheads="1"/>
              </p:cNvSpPr>
              <p:nvPr/>
            </p:nvSpPr>
            <p:spPr bwMode="auto">
              <a:xfrm>
                <a:off x="19251"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57" name="Rectangle 1166"/>
              <p:cNvSpPr>
                <a:spLocks noChangeArrowheads="1"/>
              </p:cNvSpPr>
              <p:nvPr/>
            </p:nvSpPr>
            <p:spPr bwMode="auto">
              <a:xfrm>
                <a:off x="19251"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58" name="Rectangle 1167"/>
              <p:cNvSpPr>
                <a:spLocks noChangeArrowheads="1"/>
              </p:cNvSpPr>
              <p:nvPr/>
            </p:nvSpPr>
            <p:spPr bwMode="auto">
              <a:xfrm>
                <a:off x="19251"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59" name="Rectangle 1168"/>
              <p:cNvSpPr>
                <a:spLocks noChangeArrowheads="1"/>
              </p:cNvSpPr>
              <p:nvPr/>
            </p:nvSpPr>
            <p:spPr bwMode="auto">
              <a:xfrm>
                <a:off x="19251"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60" name="Rectangle 1169"/>
              <p:cNvSpPr>
                <a:spLocks noChangeArrowheads="1"/>
              </p:cNvSpPr>
              <p:nvPr/>
            </p:nvSpPr>
            <p:spPr bwMode="auto">
              <a:xfrm>
                <a:off x="19251"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61" name="Rectangle 1170"/>
              <p:cNvSpPr>
                <a:spLocks noChangeArrowheads="1"/>
              </p:cNvSpPr>
              <p:nvPr/>
            </p:nvSpPr>
            <p:spPr bwMode="auto">
              <a:xfrm>
                <a:off x="19251"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62" name="Rectangle 1171"/>
              <p:cNvSpPr>
                <a:spLocks noChangeArrowheads="1"/>
              </p:cNvSpPr>
              <p:nvPr/>
            </p:nvSpPr>
            <p:spPr bwMode="auto">
              <a:xfrm>
                <a:off x="19251"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63" name="Rectangle 1172"/>
              <p:cNvSpPr>
                <a:spLocks noChangeArrowheads="1"/>
              </p:cNvSpPr>
              <p:nvPr/>
            </p:nvSpPr>
            <p:spPr bwMode="auto">
              <a:xfrm>
                <a:off x="19251"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64" name="Rectangle 1173"/>
              <p:cNvSpPr>
                <a:spLocks noChangeArrowheads="1"/>
              </p:cNvSpPr>
              <p:nvPr/>
            </p:nvSpPr>
            <p:spPr bwMode="auto">
              <a:xfrm>
                <a:off x="19251"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65" name="Rectangle 1174"/>
              <p:cNvSpPr>
                <a:spLocks noChangeArrowheads="1"/>
              </p:cNvSpPr>
              <p:nvPr/>
            </p:nvSpPr>
            <p:spPr bwMode="auto">
              <a:xfrm>
                <a:off x="19251"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66" name="Rectangle 1175"/>
              <p:cNvSpPr>
                <a:spLocks noChangeArrowheads="1"/>
              </p:cNvSpPr>
              <p:nvPr/>
            </p:nvSpPr>
            <p:spPr bwMode="auto">
              <a:xfrm>
                <a:off x="19251"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67" name="Rectangle 1176"/>
              <p:cNvSpPr>
                <a:spLocks noChangeArrowheads="1"/>
              </p:cNvSpPr>
              <p:nvPr/>
            </p:nvSpPr>
            <p:spPr bwMode="auto">
              <a:xfrm>
                <a:off x="19251"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68" name="Rectangle 1177"/>
              <p:cNvSpPr>
                <a:spLocks noChangeArrowheads="1"/>
              </p:cNvSpPr>
              <p:nvPr/>
            </p:nvSpPr>
            <p:spPr bwMode="auto">
              <a:xfrm>
                <a:off x="19251"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69" name="Rectangle 1178"/>
              <p:cNvSpPr>
                <a:spLocks noChangeArrowheads="1"/>
              </p:cNvSpPr>
              <p:nvPr/>
            </p:nvSpPr>
            <p:spPr bwMode="auto">
              <a:xfrm>
                <a:off x="19442"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70" name="Rectangle 1179"/>
              <p:cNvSpPr>
                <a:spLocks noChangeArrowheads="1"/>
              </p:cNvSpPr>
              <p:nvPr/>
            </p:nvSpPr>
            <p:spPr bwMode="auto">
              <a:xfrm>
                <a:off x="19442"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71" name="Rectangle 1180"/>
              <p:cNvSpPr>
                <a:spLocks noChangeArrowheads="1"/>
              </p:cNvSpPr>
              <p:nvPr/>
            </p:nvSpPr>
            <p:spPr bwMode="auto">
              <a:xfrm>
                <a:off x="19442"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72" name="Rectangle 1181"/>
              <p:cNvSpPr>
                <a:spLocks noChangeArrowheads="1"/>
              </p:cNvSpPr>
              <p:nvPr/>
            </p:nvSpPr>
            <p:spPr bwMode="auto">
              <a:xfrm>
                <a:off x="19442"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73" name="Rectangle 1182"/>
              <p:cNvSpPr>
                <a:spLocks noChangeArrowheads="1"/>
              </p:cNvSpPr>
              <p:nvPr/>
            </p:nvSpPr>
            <p:spPr bwMode="auto">
              <a:xfrm>
                <a:off x="19442"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74" name="Rectangle 1183"/>
              <p:cNvSpPr>
                <a:spLocks noChangeArrowheads="1"/>
              </p:cNvSpPr>
              <p:nvPr/>
            </p:nvSpPr>
            <p:spPr bwMode="auto">
              <a:xfrm>
                <a:off x="19442"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75" name="Rectangle 1184"/>
              <p:cNvSpPr>
                <a:spLocks noChangeArrowheads="1"/>
              </p:cNvSpPr>
              <p:nvPr/>
            </p:nvSpPr>
            <p:spPr bwMode="auto">
              <a:xfrm>
                <a:off x="19442"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76" name="Rectangle 1185"/>
              <p:cNvSpPr>
                <a:spLocks noChangeArrowheads="1"/>
              </p:cNvSpPr>
              <p:nvPr/>
            </p:nvSpPr>
            <p:spPr bwMode="auto">
              <a:xfrm>
                <a:off x="19442"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77" name="Rectangle 1186"/>
              <p:cNvSpPr>
                <a:spLocks noChangeArrowheads="1"/>
              </p:cNvSpPr>
              <p:nvPr/>
            </p:nvSpPr>
            <p:spPr bwMode="auto">
              <a:xfrm>
                <a:off x="19442"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78" name="Rectangle 1187"/>
              <p:cNvSpPr>
                <a:spLocks noChangeArrowheads="1"/>
              </p:cNvSpPr>
              <p:nvPr/>
            </p:nvSpPr>
            <p:spPr bwMode="auto">
              <a:xfrm>
                <a:off x="19442"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79" name="Rectangle 1188"/>
              <p:cNvSpPr>
                <a:spLocks noChangeArrowheads="1"/>
              </p:cNvSpPr>
              <p:nvPr/>
            </p:nvSpPr>
            <p:spPr bwMode="auto">
              <a:xfrm>
                <a:off x="19442"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80" name="Rectangle 1189"/>
              <p:cNvSpPr>
                <a:spLocks noChangeArrowheads="1"/>
              </p:cNvSpPr>
              <p:nvPr/>
            </p:nvSpPr>
            <p:spPr bwMode="auto">
              <a:xfrm>
                <a:off x="19442"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81" name="Rectangle 1190"/>
              <p:cNvSpPr>
                <a:spLocks noChangeArrowheads="1"/>
              </p:cNvSpPr>
              <p:nvPr/>
            </p:nvSpPr>
            <p:spPr bwMode="auto">
              <a:xfrm>
                <a:off x="19442"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82" name="Rectangle 1191"/>
              <p:cNvSpPr>
                <a:spLocks noChangeArrowheads="1"/>
              </p:cNvSpPr>
              <p:nvPr/>
            </p:nvSpPr>
            <p:spPr bwMode="auto">
              <a:xfrm>
                <a:off x="19442"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83" name="Rectangle 1192"/>
              <p:cNvSpPr>
                <a:spLocks noChangeArrowheads="1"/>
              </p:cNvSpPr>
              <p:nvPr/>
            </p:nvSpPr>
            <p:spPr bwMode="auto">
              <a:xfrm>
                <a:off x="19442"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84" name="Rectangle 1193"/>
              <p:cNvSpPr>
                <a:spLocks noChangeArrowheads="1"/>
              </p:cNvSpPr>
              <p:nvPr/>
            </p:nvSpPr>
            <p:spPr bwMode="auto">
              <a:xfrm>
                <a:off x="19442"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85" name="Rectangle 1194"/>
              <p:cNvSpPr>
                <a:spLocks noChangeArrowheads="1"/>
              </p:cNvSpPr>
              <p:nvPr/>
            </p:nvSpPr>
            <p:spPr bwMode="auto">
              <a:xfrm>
                <a:off x="19442"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86" name="Rectangle 1195"/>
              <p:cNvSpPr>
                <a:spLocks noChangeArrowheads="1"/>
              </p:cNvSpPr>
              <p:nvPr/>
            </p:nvSpPr>
            <p:spPr bwMode="auto">
              <a:xfrm>
                <a:off x="19442"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87" name="Rectangle 1196"/>
              <p:cNvSpPr>
                <a:spLocks noChangeArrowheads="1"/>
              </p:cNvSpPr>
              <p:nvPr/>
            </p:nvSpPr>
            <p:spPr bwMode="auto">
              <a:xfrm>
                <a:off x="19442"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88" name="Rectangle 1197"/>
              <p:cNvSpPr>
                <a:spLocks noChangeArrowheads="1"/>
              </p:cNvSpPr>
              <p:nvPr/>
            </p:nvSpPr>
            <p:spPr bwMode="auto">
              <a:xfrm>
                <a:off x="19442"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89" name="Rectangle 1198"/>
              <p:cNvSpPr>
                <a:spLocks noChangeArrowheads="1"/>
              </p:cNvSpPr>
              <p:nvPr/>
            </p:nvSpPr>
            <p:spPr bwMode="auto">
              <a:xfrm>
                <a:off x="19442"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90" name="Rectangle 1199"/>
              <p:cNvSpPr>
                <a:spLocks noChangeArrowheads="1"/>
              </p:cNvSpPr>
              <p:nvPr/>
            </p:nvSpPr>
            <p:spPr bwMode="auto">
              <a:xfrm>
                <a:off x="19442"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91" name="Rectangle 1200"/>
              <p:cNvSpPr>
                <a:spLocks noChangeArrowheads="1"/>
              </p:cNvSpPr>
              <p:nvPr/>
            </p:nvSpPr>
            <p:spPr bwMode="auto">
              <a:xfrm>
                <a:off x="19442"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92" name="Rectangle 1201"/>
              <p:cNvSpPr>
                <a:spLocks noChangeArrowheads="1"/>
              </p:cNvSpPr>
              <p:nvPr/>
            </p:nvSpPr>
            <p:spPr bwMode="auto">
              <a:xfrm>
                <a:off x="19442"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93" name="Rectangle 1202"/>
              <p:cNvSpPr>
                <a:spLocks noChangeArrowheads="1"/>
              </p:cNvSpPr>
              <p:nvPr/>
            </p:nvSpPr>
            <p:spPr bwMode="auto">
              <a:xfrm>
                <a:off x="19634"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94" name="Rectangle 1203"/>
              <p:cNvSpPr>
                <a:spLocks noChangeArrowheads="1"/>
              </p:cNvSpPr>
              <p:nvPr/>
            </p:nvSpPr>
            <p:spPr bwMode="auto">
              <a:xfrm>
                <a:off x="19634"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95" name="Rectangle 1204"/>
              <p:cNvSpPr>
                <a:spLocks noChangeArrowheads="1"/>
              </p:cNvSpPr>
              <p:nvPr/>
            </p:nvSpPr>
            <p:spPr bwMode="auto">
              <a:xfrm>
                <a:off x="19634"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96" name="Rectangle 1205"/>
              <p:cNvSpPr>
                <a:spLocks noChangeArrowheads="1"/>
              </p:cNvSpPr>
              <p:nvPr/>
            </p:nvSpPr>
            <p:spPr bwMode="auto">
              <a:xfrm>
                <a:off x="19634"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97" name="Rectangle 1206"/>
              <p:cNvSpPr>
                <a:spLocks noChangeArrowheads="1"/>
              </p:cNvSpPr>
              <p:nvPr/>
            </p:nvSpPr>
            <p:spPr bwMode="auto">
              <a:xfrm>
                <a:off x="19634"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98" name="Rectangle 1207"/>
              <p:cNvSpPr>
                <a:spLocks noChangeArrowheads="1"/>
              </p:cNvSpPr>
              <p:nvPr/>
            </p:nvSpPr>
            <p:spPr bwMode="auto">
              <a:xfrm>
                <a:off x="19634"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99" name="Rectangle 1208"/>
              <p:cNvSpPr>
                <a:spLocks noChangeArrowheads="1"/>
              </p:cNvSpPr>
              <p:nvPr/>
            </p:nvSpPr>
            <p:spPr bwMode="auto">
              <a:xfrm>
                <a:off x="19634"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00" name="Rectangle 1209"/>
              <p:cNvSpPr>
                <a:spLocks noChangeArrowheads="1"/>
              </p:cNvSpPr>
              <p:nvPr/>
            </p:nvSpPr>
            <p:spPr bwMode="auto">
              <a:xfrm>
                <a:off x="19634"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01" name="Rectangle 1210"/>
              <p:cNvSpPr>
                <a:spLocks noChangeArrowheads="1"/>
              </p:cNvSpPr>
              <p:nvPr/>
            </p:nvSpPr>
            <p:spPr bwMode="auto">
              <a:xfrm>
                <a:off x="19634"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grpSp>
          <p:nvGrpSpPr>
            <p:cNvPr id="10" name="Group 1412"/>
            <p:cNvGrpSpPr>
              <a:grpSpLocks/>
            </p:cNvGrpSpPr>
            <p:nvPr/>
          </p:nvGrpSpPr>
          <p:grpSpPr bwMode="auto">
            <a:xfrm>
              <a:off x="31168975" y="-1247775"/>
              <a:ext cx="2603500" cy="10501313"/>
              <a:chOff x="19634" y="-786"/>
              <a:chExt cx="1640" cy="6615"/>
            </a:xfrm>
            <a:grpFill/>
          </p:grpSpPr>
          <p:sp>
            <p:nvSpPr>
              <p:cNvPr id="1202" name="Rectangle 1212"/>
              <p:cNvSpPr>
                <a:spLocks noChangeArrowheads="1"/>
              </p:cNvSpPr>
              <p:nvPr/>
            </p:nvSpPr>
            <p:spPr bwMode="auto">
              <a:xfrm>
                <a:off x="19634"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03" name="Rectangle 1213"/>
              <p:cNvSpPr>
                <a:spLocks noChangeArrowheads="1"/>
              </p:cNvSpPr>
              <p:nvPr/>
            </p:nvSpPr>
            <p:spPr bwMode="auto">
              <a:xfrm>
                <a:off x="19634"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04" name="Rectangle 1214"/>
              <p:cNvSpPr>
                <a:spLocks noChangeArrowheads="1"/>
              </p:cNvSpPr>
              <p:nvPr/>
            </p:nvSpPr>
            <p:spPr bwMode="auto">
              <a:xfrm>
                <a:off x="19634"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05" name="Rectangle 1215"/>
              <p:cNvSpPr>
                <a:spLocks noChangeArrowheads="1"/>
              </p:cNvSpPr>
              <p:nvPr/>
            </p:nvSpPr>
            <p:spPr bwMode="auto">
              <a:xfrm>
                <a:off x="19634"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06" name="Rectangle 1216"/>
              <p:cNvSpPr>
                <a:spLocks noChangeArrowheads="1"/>
              </p:cNvSpPr>
              <p:nvPr/>
            </p:nvSpPr>
            <p:spPr bwMode="auto">
              <a:xfrm>
                <a:off x="19634"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07" name="Rectangle 1217"/>
              <p:cNvSpPr>
                <a:spLocks noChangeArrowheads="1"/>
              </p:cNvSpPr>
              <p:nvPr/>
            </p:nvSpPr>
            <p:spPr bwMode="auto">
              <a:xfrm>
                <a:off x="19634"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08" name="Rectangle 1218"/>
              <p:cNvSpPr>
                <a:spLocks noChangeArrowheads="1"/>
              </p:cNvSpPr>
              <p:nvPr/>
            </p:nvSpPr>
            <p:spPr bwMode="auto">
              <a:xfrm>
                <a:off x="19634"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09" name="Rectangle 1219"/>
              <p:cNvSpPr>
                <a:spLocks noChangeArrowheads="1"/>
              </p:cNvSpPr>
              <p:nvPr/>
            </p:nvSpPr>
            <p:spPr bwMode="auto">
              <a:xfrm>
                <a:off x="19634"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10" name="Rectangle 1220"/>
              <p:cNvSpPr>
                <a:spLocks noChangeArrowheads="1"/>
              </p:cNvSpPr>
              <p:nvPr/>
            </p:nvSpPr>
            <p:spPr bwMode="auto">
              <a:xfrm>
                <a:off x="19634"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11" name="Rectangle 1221"/>
              <p:cNvSpPr>
                <a:spLocks noChangeArrowheads="1"/>
              </p:cNvSpPr>
              <p:nvPr/>
            </p:nvSpPr>
            <p:spPr bwMode="auto">
              <a:xfrm>
                <a:off x="19634"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12" name="Rectangle 1222"/>
              <p:cNvSpPr>
                <a:spLocks noChangeArrowheads="1"/>
              </p:cNvSpPr>
              <p:nvPr/>
            </p:nvSpPr>
            <p:spPr bwMode="auto">
              <a:xfrm>
                <a:off x="19634"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13" name="Rectangle 1223"/>
              <p:cNvSpPr>
                <a:spLocks noChangeArrowheads="1"/>
              </p:cNvSpPr>
              <p:nvPr/>
            </p:nvSpPr>
            <p:spPr bwMode="auto">
              <a:xfrm>
                <a:off x="19634"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14" name="Rectangle 1224"/>
              <p:cNvSpPr>
                <a:spLocks noChangeArrowheads="1"/>
              </p:cNvSpPr>
              <p:nvPr/>
            </p:nvSpPr>
            <p:spPr bwMode="auto">
              <a:xfrm>
                <a:off x="19634"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15" name="Rectangle 1225"/>
              <p:cNvSpPr>
                <a:spLocks noChangeArrowheads="1"/>
              </p:cNvSpPr>
              <p:nvPr/>
            </p:nvSpPr>
            <p:spPr bwMode="auto">
              <a:xfrm>
                <a:off x="19634"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16" name="Rectangle 1226"/>
              <p:cNvSpPr>
                <a:spLocks noChangeArrowheads="1"/>
              </p:cNvSpPr>
              <p:nvPr/>
            </p:nvSpPr>
            <p:spPr bwMode="auto">
              <a:xfrm>
                <a:off x="19634"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17" name="Rectangle 1227"/>
              <p:cNvSpPr>
                <a:spLocks noChangeArrowheads="1"/>
              </p:cNvSpPr>
              <p:nvPr/>
            </p:nvSpPr>
            <p:spPr bwMode="auto">
              <a:xfrm>
                <a:off x="19634"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18" name="Rectangle 1228"/>
              <p:cNvSpPr>
                <a:spLocks noChangeArrowheads="1"/>
              </p:cNvSpPr>
              <p:nvPr/>
            </p:nvSpPr>
            <p:spPr bwMode="auto">
              <a:xfrm>
                <a:off x="19825"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19" name="Rectangle 1229"/>
              <p:cNvSpPr>
                <a:spLocks noChangeArrowheads="1"/>
              </p:cNvSpPr>
              <p:nvPr/>
            </p:nvSpPr>
            <p:spPr bwMode="auto">
              <a:xfrm>
                <a:off x="19825"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20" name="Rectangle 1230"/>
              <p:cNvSpPr>
                <a:spLocks noChangeArrowheads="1"/>
              </p:cNvSpPr>
              <p:nvPr/>
            </p:nvSpPr>
            <p:spPr bwMode="auto">
              <a:xfrm>
                <a:off x="19825"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21" name="Rectangle 1231"/>
              <p:cNvSpPr>
                <a:spLocks noChangeArrowheads="1"/>
              </p:cNvSpPr>
              <p:nvPr/>
            </p:nvSpPr>
            <p:spPr bwMode="auto">
              <a:xfrm>
                <a:off x="19825"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22" name="Rectangle 1232"/>
              <p:cNvSpPr>
                <a:spLocks noChangeArrowheads="1"/>
              </p:cNvSpPr>
              <p:nvPr/>
            </p:nvSpPr>
            <p:spPr bwMode="auto">
              <a:xfrm>
                <a:off x="19825"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23" name="Rectangle 1233"/>
              <p:cNvSpPr>
                <a:spLocks noChangeArrowheads="1"/>
              </p:cNvSpPr>
              <p:nvPr/>
            </p:nvSpPr>
            <p:spPr bwMode="auto">
              <a:xfrm>
                <a:off x="19825"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24" name="Rectangle 1234"/>
              <p:cNvSpPr>
                <a:spLocks noChangeArrowheads="1"/>
              </p:cNvSpPr>
              <p:nvPr/>
            </p:nvSpPr>
            <p:spPr bwMode="auto">
              <a:xfrm>
                <a:off x="19825"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25" name="Rectangle 1235"/>
              <p:cNvSpPr>
                <a:spLocks noChangeArrowheads="1"/>
              </p:cNvSpPr>
              <p:nvPr/>
            </p:nvSpPr>
            <p:spPr bwMode="auto">
              <a:xfrm>
                <a:off x="19825"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26" name="Rectangle 1236"/>
              <p:cNvSpPr>
                <a:spLocks noChangeArrowheads="1"/>
              </p:cNvSpPr>
              <p:nvPr/>
            </p:nvSpPr>
            <p:spPr bwMode="auto">
              <a:xfrm>
                <a:off x="19825"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27" name="Rectangle 1237"/>
              <p:cNvSpPr>
                <a:spLocks noChangeArrowheads="1"/>
              </p:cNvSpPr>
              <p:nvPr/>
            </p:nvSpPr>
            <p:spPr bwMode="auto">
              <a:xfrm>
                <a:off x="19825"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28" name="Rectangle 1238"/>
              <p:cNvSpPr>
                <a:spLocks noChangeArrowheads="1"/>
              </p:cNvSpPr>
              <p:nvPr/>
            </p:nvSpPr>
            <p:spPr bwMode="auto">
              <a:xfrm>
                <a:off x="19825"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29" name="Rectangle 1239"/>
              <p:cNvSpPr>
                <a:spLocks noChangeArrowheads="1"/>
              </p:cNvSpPr>
              <p:nvPr/>
            </p:nvSpPr>
            <p:spPr bwMode="auto">
              <a:xfrm>
                <a:off x="19825"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30" name="Rectangle 1240"/>
              <p:cNvSpPr>
                <a:spLocks noChangeArrowheads="1"/>
              </p:cNvSpPr>
              <p:nvPr/>
            </p:nvSpPr>
            <p:spPr bwMode="auto">
              <a:xfrm>
                <a:off x="19825"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31" name="Rectangle 1241"/>
              <p:cNvSpPr>
                <a:spLocks noChangeArrowheads="1"/>
              </p:cNvSpPr>
              <p:nvPr/>
            </p:nvSpPr>
            <p:spPr bwMode="auto">
              <a:xfrm>
                <a:off x="19825"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32" name="Rectangle 1242"/>
              <p:cNvSpPr>
                <a:spLocks noChangeArrowheads="1"/>
              </p:cNvSpPr>
              <p:nvPr/>
            </p:nvSpPr>
            <p:spPr bwMode="auto">
              <a:xfrm>
                <a:off x="19825"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33" name="Rectangle 1243"/>
              <p:cNvSpPr>
                <a:spLocks noChangeArrowheads="1"/>
              </p:cNvSpPr>
              <p:nvPr/>
            </p:nvSpPr>
            <p:spPr bwMode="auto">
              <a:xfrm>
                <a:off x="19825"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34" name="Rectangle 1244"/>
              <p:cNvSpPr>
                <a:spLocks noChangeArrowheads="1"/>
              </p:cNvSpPr>
              <p:nvPr/>
            </p:nvSpPr>
            <p:spPr bwMode="auto">
              <a:xfrm>
                <a:off x="19825"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35" name="Rectangle 1245"/>
              <p:cNvSpPr>
                <a:spLocks noChangeArrowheads="1"/>
              </p:cNvSpPr>
              <p:nvPr/>
            </p:nvSpPr>
            <p:spPr bwMode="auto">
              <a:xfrm>
                <a:off x="19825"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36" name="Rectangle 1246"/>
              <p:cNvSpPr>
                <a:spLocks noChangeArrowheads="1"/>
              </p:cNvSpPr>
              <p:nvPr/>
            </p:nvSpPr>
            <p:spPr bwMode="auto">
              <a:xfrm>
                <a:off x="19825"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37" name="Rectangle 1247"/>
              <p:cNvSpPr>
                <a:spLocks noChangeArrowheads="1"/>
              </p:cNvSpPr>
              <p:nvPr/>
            </p:nvSpPr>
            <p:spPr bwMode="auto">
              <a:xfrm>
                <a:off x="19825"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38" name="Rectangle 1248"/>
              <p:cNvSpPr>
                <a:spLocks noChangeArrowheads="1"/>
              </p:cNvSpPr>
              <p:nvPr/>
            </p:nvSpPr>
            <p:spPr bwMode="auto">
              <a:xfrm>
                <a:off x="19825"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39" name="Rectangle 1249"/>
              <p:cNvSpPr>
                <a:spLocks noChangeArrowheads="1"/>
              </p:cNvSpPr>
              <p:nvPr/>
            </p:nvSpPr>
            <p:spPr bwMode="auto">
              <a:xfrm>
                <a:off x="19825"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40" name="Rectangle 1250"/>
              <p:cNvSpPr>
                <a:spLocks noChangeArrowheads="1"/>
              </p:cNvSpPr>
              <p:nvPr/>
            </p:nvSpPr>
            <p:spPr bwMode="auto">
              <a:xfrm>
                <a:off x="19825"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41" name="Rectangle 1251"/>
              <p:cNvSpPr>
                <a:spLocks noChangeArrowheads="1"/>
              </p:cNvSpPr>
              <p:nvPr/>
            </p:nvSpPr>
            <p:spPr bwMode="auto">
              <a:xfrm>
                <a:off x="19825"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42" name="Rectangle 1252"/>
              <p:cNvSpPr>
                <a:spLocks noChangeArrowheads="1"/>
              </p:cNvSpPr>
              <p:nvPr/>
            </p:nvSpPr>
            <p:spPr bwMode="auto">
              <a:xfrm>
                <a:off x="20016"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43" name="Rectangle 1253"/>
              <p:cNvSpPr>
                <a:spLocks noChangeArrowheads="1"/>
              </p:cNvSpPr>
              <p:nvPr/>
            </p:nvSpPr>
            <p:spPr bwMode="auto">
              <a:xfrm>
                <a:off x="20016"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44" name="Rectangle 1254"/>
              <p:cNvSpPr>
                <a:spLocks noChangeArrowheads="1"/>
              </p:cNvSpPr>
              <p:nvPr/>
            </p:nvSpPr>
            <p:spPr bwMode="auto">
              <a:xfrm>
                <a:off x="20016"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45" name="Rectangle 1255"/>
              <p:cNvSpPr>
                <a:spLocks noChangeArrowheads="1"/>
              </p:cNvSpPr>
              <p:nvPr/>
            </p:nvSpPr>
            <p:spPr bwMode="auto">
              <a:xfrm>
                <a:off x="20016"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46" name="Rectangle 1256"/>
              <p:cNvSpPr>
                <a:spLocks noChangeArrowheads="1"/>
              </p:cNvSpPr>
              <p:nvPr/>
            </p:nvSpPr>
            <p:spPr bwMode="auto">
              <a:xfrm>
                <a:off x="20016"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47" name="Rectangle 1257"/>
              <p:cNvSpPr>
                <a:spLocks noChangeArrowheads="1"/>
              </p:cNvSpPr>
              <p:nvPr/>
            </p:nvSpPr>
            <p:spPr bwMode="auto">
              <a:xfrm>
                <a:off x="20016"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48" name="Rectangle 1258"/>
              <p:cNvSpPr>
                <a:spLocks noChangeArrowheads="1"/>
              </p:cNvSpPr>
              <p:nvPr/>
            </p:nvSpPr>
            <p:spPr bwMode="auto">
              <a:xfrm>
                <a:off x="20016"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49" name="Rectangle 1259"/>
              <p:cNvSpPr>
                <a:spLocks noChangeArrowheads="1"/>
              </p:cNvSpPr>
              <p:nvPr/>
            </p:nvSpPr>
            <p:spPr bwMode="auto">
              <a:xfrm>
                <a:off x="20016"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50" name="Rectangle 1260"/>
              <p:cNvSpPr>
                <a:spLocks noChangeArrowheads="1"/>
              </p:cNvSpPr>
              <p:nvPr/>
            </p:nvSpPr>
            <p:spPr bwMode="auto">
              <a:xfrm>
                <a:off x="20016"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51" name="Rectangle 1261"/>
              <p:cNvSpPr>
                <a:spLocks noChangeArrowheads="1"/>
              </p:cNvSpPr>
              <p:nvPr/>
            </p:nvSpPr>
            <p:spPr bwMode="auto">
              <a:xfrm>
                <a:off x="20016"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52" name="Rectangle 1262"/>
              <p:cNvSpPr>
                <a:spLocks noChangeArrowheads="1"/>
              </p:cNvSpPr>
              <p:nvPr/>
            </p:nvSpPr>
            <p:spPr bwMode="auto">
              <a:xfrm>
                <a:off x="20016"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53" name="Rectangle 1263"/>
              <p:cNvSpPr>
                <a:spLocks noChangeArrowheads="1"/>
              </p:cNvSpPr>
              <p:nvPr/>
            </p:nvSpPr>
            <p:spPr bwMode="auto">
              <a:xfrm>
                <a:off x="20016"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54" name="Rectangle 1264"/>
              <p:cNvSpPr>
                <a:spLocks noChangeArrowheads="1"/>
              </p:cNvSpPr>
              <p:nvPr/>
            </p:nvSpPr>
            <p:spPr bwMode="auto">
              <a:xfrm>
                <a:off x="20016"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55" name="Rectangle 1265"/>
              <p:cNvSpPr>
                <a:spLocks noChangeArrowheads="1"/>
              </p:cNvSpPr>
              <p:nvPr/>
            </p:nvSpPr>
            <p:spPr bwMode="auto">
              <a:xfrm>
                <a:off x="20016"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56" name="Rectangle 1266"/>
              <p:cNvSpPr>
                <a:spLocks noChangeArrowheads="1"/>
              </p:cNvSpPr>
              <p:nvPr/>
            </p:nvSpPr>
            <p:spPr bwMode="auto">
              <a:xfrm>
                <a:off x="20016"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57" name="Rectangle 1267"/>
              <p:cNvSpPr>
                <a:spLocks noChangeArrowheads="1"/>
              </p:cNvSpPr>
              <p:nvPr/>
            </p:nvSpPr>
            <p:spPr bwMode="auto">
              <a:xfrm>
                <a:off x="20016"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58" name="Rectangle 1268"/>
              <p:cNvSpPr>
                <a:spLocks noChangeArrowheads="1"/>
              </p:cNvSpPr>
              <p:nvPr/>
            </p:nvSpPr>
            <p:spPr bwMode="auto">
              <a:xfrm>
                <a:off x="20016"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59" name="Rectangle 1269"/>
              <p:cNvSpPr>
                <a:spLocks noChangeArrowheads="1"/>
              </p:cNvSpPr>
              <p:nvPr/>
            </p:nvSpPr>
            <p:spPr bwMode="auto">
              <a:xfrm>
                <a:off x="20016"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60" name="Rectangle 1270"/>
              <p:cNvSpPr>
                <a:spLocks noChangeArrowheads="1"/>
              </p:cNvSpPr>
              <p:nvPr/>
            </p:nvSpPr>
            <p:spPr bwMode="auto">
              <a:xfrm>
                <a:off x="20016"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61" name="Rectangle 1271"/>
              <p:cNvSpPr>
                <a:spLocks noChangeArrowheads="1"/>
              </p:cNvSpPr>
              <p:nvPr/>
            </p:nvSpPr>
            <p:spPr bwMode="auto">
              <a:xfrm>
                <a:off x="20016"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62" name="Rectangle 1272"/>
              <p:cNvSpPr>
                <a:spLocks noChangeArrowheads="1"/>
              </p:cNvSpPr>
              <p:nvPr/>
            </p:nvSpPr>
            <p:spPr bwMode="auto">
              <a:xfrm>
                <a:off x="20016"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63" name="Rectangle 1273"/>
              <p:cNvSpPr>
                <a:spLocks noChangeArrowheads="1"/>
              </p:cNvSpPr>
              <p:nvPr/>
            </p:nvSpPr>
            <p:spPr bwMode="auto">
              <a:xfrm>
                <a:off x="20016"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64" name="Rectangle 1274"/>
              <p:cNvSpPr>
                <a:spLocks noChangeArrowheads="1"/>
              </p:cNvSpPr>
              <p:nvPr/>
            </p:nvSpPr>
            <p:spPr bwMode="auto">
              <a:xfrm>
                <a:off x="20207"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65" name="Rectangle 1275"/>
              <p:cNvSpPr>
                <a:spLocks noChangeArrowheads="1"/>
              </p:cNvSpPr>
              <p:nvPr/>
            </p:nvSpPr>
            <p:spPr bwMode="auto">
              <a:xfrm>
                <a:off x="20207"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66" name="Rectangle 1276"/>
              <p:cNvSpPr>
                <a:spLocks noChangeArrowheads="1"/>
              </p:cNvSpPr>
              <p:nvPr/>
            </p:nvSpPr>
            <p:spPr bwMode="auto">
              <a:xfrm>
                <a:off x="20207"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67" name="Rectangle 1277"/>
              <p:cNvSpPr>
                <a:spLocks noChangeArrowheads="1"/>
              </p:cNvSpPr>
              <p:nvPr/>
            </p:nvSpPr>
            <p:spPr bwMode="auto">
              <a:xfrm>
                <a:off x="20207"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68" name="Rectangle 1278"/>
              <p:cNvSpPr>
                <a:spLocks noChangeArrowheads="1"/>
              </p:cNvSpPr>
              <p:nvPr/>
            </p:nvSpPr>
            <p:spPr bwMode="auto">
              <a:xfrm>
                <a:off x="20207"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69" name="Rectangle 1279"/>
              <p:cNvSpPr>
                <a:spLocks noChangeArrowheads="1"/>
              </p:cNvSpPr>
              <p:nvPr/>
            </p:nvSpPr>
            <p:spPr bwMode="auto">
              <a:xfrm>
                <a:off x="20207"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70" name="Rectangle 1280"/>
              <p:cNvSpPr>
                <a:spLocks noChangeArrowheads="1"/>
              </p:cNvSpPr>
              <p:nvPr/>
            </p:nvSpPr>
            <p:spPr bwMode="auto">
              <a:xfrm>
                <a:off x="20207"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71" name="Rectangle 1281"/>
              <p:cNvSpPr>
                <a:spLocks noChangeArrowheads="1"/>
              </p:cNvSpPr>
              <p:nvPr/>
            </p:nvSpPr>
            <p:spPr bwMode="auto">
              <a:xfrm>
                <a:off x="20207"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72" name="Rectangle 1282"/>
              <p:cNvSpPr>
                <a:spLocks noChangeArrowheads="1"/>
              </p:cNvSpPr>
              <p:nvPr/>
            </p:nvSpPr>
            <p:spPr bwMode="auto">
              <a:xfrm>
                <a:off x="20207"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73" name="Rectangle 1283"/>
              <p:cNvSpPr>
                <a:spLocks noChangeArrowheads="1"/>
              </p:cNvSpPr>
              <p:nvPr/>
            </p:nvSpPr>
            <p:spPr bwMode="auto">
              <a:xfrm>
                <a:off x="20207"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74" name="Rectangle 1284"/>
              <p:cNvSpPr>
                <a:spLocks noChangeArrowheads="1"/>
              </p:cNvSpPr>
              <p:nvPr/>
            </p:nvSpPr>
            <p:spPr bwMode="auto">
              <a:xfrm>
                <a:off x="20207"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75" name="Rectangle 1285"/>
              <p:cNvSpPr>
                <a:spLocks noChangeArrowheads="1"/>
              </p:cNvSpPr>
              <p:nvPr/>
            </p:nvSpPr>
            <p:spPr bwMode="auto">
              <a:xfrm>
                <a:off x="20207"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76" name="Rectangle 1286"/>
              <p:cNvSpPr>
                <a:spLocks noChangeArrowheads="1"/>
              </p:cNvSpPr>
              <p:nvPr/>
            </p:nvSpPr>
            <p:spPr bwMode="auto">
              <a:xfrm>
                <a:off x="20207"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77" name="Rectangle 1287"/>
              <p:cNvSpPr>
                <a:spLocks noChangeArrowheads="1"/>
              </p:cNvSpPr>
              <p:nvPr/>
            </p:nvSpPr>
            <p:spPr bwMode="auto">
              <a:xfrm>
                <a:off x="20207"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78" name="Rectangle 1288"/>
              <p:cNvSpPr>
                <a:spLocks noChangeArrowheads="1"/>
              </p:cNvSpPr>
              <p:nvPr/>
            </p:nvSpPr>
            <p:spPr bwMode="auto">
              <a:xfrm>
                <a:off x="20207"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79" name="Rectangle 1289"/>
              <p:cNvSpPr>
                <a:spLocks noChangeArrowheads="1"/>
              </p:cNvSpPr>
              <p:nvPr/>
            </p:nvSpPr>
            <p:spPr bwMode="auto">
              <a:xfrm>
                <a:off x="20207"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80" name="Rectangle 1290"/>
              <p:cNvSpPr>
                <a:spLocks noChangeArrowheads="1"/>
              </p:cNvSpPr>
              <p:nvPr/>
            </p:nvSpPr>
            <p:spPr bwMode="auto">
              <a:xfrm>
                <a:off x="20207"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81" name="Rectangle 1291"/>
              <p:cNvSpPr>
                <a:spLocks noChangeArrowheads="1"/>
              </p:cNvSpPr>
              <p:nvPr/>
            </p:nvSpPr>
            <p:spPr bwMode="auto">
              <a:xfrm>
                <a:off x="20207"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82" name="Rectangle 1292"/>
              <p:cNvSpPr>
                <a:spLocks noChangeArrowheads="1"/>
              </p:cNvSpPr>
              <p:nvPr/>
            </p:nvSpPr>
            <p:spPr bwMode="auto">
              <a:xfrm>
                <a:off x="20207"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83" name="Rectangle 1293"/>
              <p:cNvSpPr>
                <a:spLocks noChangeArrowheads="1"/>
              </p:cNvSpPr>
              <p:nvPr/>
            </p:nvSpPr>
            <p:spPr bwMode="auto">
              <a:xfrm>
                <a:off x="20207"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84" name="Rectangle 1294"/>
              <p:cNvSpPr>
                <a:spLocks noChangeArrowheads="1"/>
              </p:cNvSpPr>
              <p:nvPr/>
            </p:nvSpPr>
            <p:spPr bwMode="auto">
              <a:xfrm>
                <a:off x="20207"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85" name="Rectangle 1295"/>
              <p:cNvSpPr>
                <a:spLocks noChangeArrowheads="1"/>
              </p:cNvSpPr>
              <p:nvPr/>
            </p:nvSpPr>
            <p:spPr bwMode="auto">
              <a:xfrm>
                <a:off x="20207"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86" name="Rectangle 1296"/>
              <p:cNvSpPr>
                <a:spLocks noChangeArrowheads="1"/>
              </p:cNvSpPr>
              <p:nvPr/>
            </p:nvSpPr>
            <p:spPr bwMode="auto">
              <a:xfrm>
                <a:off x="20207"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87" name="Rectangle 1297"/>
              <p:cNvSpPr>
                <a:spLocks noChangeArrowheads="1"/>
              </p:cNvSpPr>
              <p:nvPr/>
            </p:nvSpPr>
            <p:spPr bwMode="auto">
              <a:xfrm>
                <a:off x="20398"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88" name="Rectangle 1298"/>
              <p:cNvSpPr>
                <a:spLocks noChangeArrowheads="1"/>
              </p:cNvSpPr>
              <p:nvPr/>
            </p:nvSpPr>
            <p:spPr bwMode="auto">
              <a:xfrm>
                <a:off x="20398"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89" name="Rectangle 1299"/>
              <p:cNvSpPr>
                <a:spLocks noChangeArrowheads="1"/>
              </p:cNvSpPr>
              <p:nvPr/>
            </p:nvSpPr>
            <p:spPr bwMode="auto">
              <a:xfrm>
                <a:off x="20398"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90" name="Rectangle 1300"/>
              <p:cNvSpPr>
                <a:spLocks noChangeArrowheads="1"/>
              </p:cNvSpPr>
              <p:nvPr/>
            </p:nvSpPr>
            <p:spPr bwMode="auto">
              <a:xfrm>
                <a:off x="20398"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91" name="Rectangle 1301"/>
              <p:cNvSpPr>
                <a:spLocks noChangeArrowheads="1"/>
              </p:cNvSpPr>
              <p:nvPr/>
            </p:nvSpPr>
            <p:spPr bwMode="auto">
              <a:xfrm>
                <a:off x="20398"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92" name="Rectangle 1302"/>
              <p:cNvSpPr>
                <a:spLocks noChangeArrowheads="1"/>
              </p:cNvSpPr>
              <p:nvPr/>
            </p:nvSpPr>
            <p:spPr bwMode="auto">
              <a:xfrm>
                <a:off x="20398"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93" name="Rectangle 1303"/>
              <p:cNvSpPr>
                <a:spLocks noChangeArrowheads="1"/>
              </p:cNvSpPr>
              <p:nvPr/>
            </p:nvSpPr>
            <p:spPr bwMode="auto">
              <a:xfrm>
                <a:off x="20398"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94" name="Rectangle 1304"/>
              <p:cNvSpPr>
                <a:spLocks noChangeArrowheads="1"/>
              </p:cNvSpPr>
              <p:nvPr/>
            </p:nvSpPr>
            <p:spPr bwMode="auto">
              <a:xfrm>
                <a:off x="20398"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95" name="Rectangle 1305"/>
              <p:cNvSpPr>
                <a:spLocks noChangeArrowheads="1"/>
              </p:cNvSpPr>
              <p:nvPr/>
            </p:nvSpPr>
            <p:spPr bwMode="auto">
              <a:xfrm>
                <a:off x="20398"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96" name="Rectangle 1306"/>
              <p:cNvSpPr>
                <a:spLocks noChangeArrowheads="1"/>
              </p:cNvSpPr>
              <p:nvPr/>
            </p:nvSpPr>
            <p:spPr bwMode="auto">
              <a:xfrm>
                <a:off x="20398"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97" name="Rectangle 1307"/>
              <p:cNvSpPr>
                <a:spLocks noChangeArrowheads="1"/>
              </p:cNvSpPr>
              <p:nvPr/>
            </p:nvSpPr>
            <p:spPr bwMode="auto">
              <a:xfrm>
                <a:off x="20398"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98" name="Rectangle 1308"/>
              <p:cNvSpPr>
                <a:spLocks noChangeArrowheads="1"/>
              </p:cNvSpPr>
              <p:nvPr/>
            </p:nvSpPr>
            <p:spPr bwMode="auto">
              <a:xfrm>
                <a:off x="20398"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99" name="Rectangle 1309"/>
              <p:cNvSpPr>
                <a:spLocks noChangeArrowheads="1"/>
              </p:cNvSpPr>
              <p:nvPr/>
            </p:nvSpPr>
            <p:spPr bwMode="auto">
              <a:xfrm>
                <a:off x="20398"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00" name="Rectangle 1310"/>
              <p:cNvSpPr>
                <a:spLocks noChangeArrowheads="1"/>
              </p:cNvSpPr>
              <p:nvPr/>
            </p:nvSpPr>
            <p:spPr bwMode="auto">
              <a:xfrm>
                <a:off x="20398"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01" name="Rectangle 1311"/>
              <p:cNvSpPr>
                <a:spLocks noChangeArrowheads="1"/>
              </p:cNvSpPr>
              <p:nvPr/>
            </p:nvSpPr>
            <p:spPr bwMode="auto">
              <a:xfrm>
                <a:off x="20398"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02" name="Rectangle 1312"/>
              <p:cNvSpPr>
                <a:spLocks noChangeArrowheads="1"/>
              </p:cNvSpPr>
              <p:nvPr/>
            </p:nvSpPr>
            <p:spPr bwMode="auto">
              <a:xfrm>
                <a:off x="20398"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03" name="Rectangle 1313"/>
              <p:cNvSpPr>
                <a:spLocks noChangeArrowheads="1"/>
              </p:cNvSpPr>
              <p:nvPr/>
            </p:nvSpPr>
            <p:spPr bwMode="auto">
              <a:xfrm>
                <a:off x="20398"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04" name="Rectangle 1314"/>
              <p:cNvSpPr>
                <a:spLocks noChangeArrowheads="1"/>
              </p:cNvSpPr>
              <p:nvPr/>
            </p:nvSpPr>
            <p:spPr bwMode="auto">
              <a:xfrm>
                <a:off x="20398"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05" name="Rectangle 1315"/>
              <p:cNvSpPr>
                <a:spLocks noChangeArrowheads="1"/>
              </p:cNvSpPr>
              <p:nvPr/>
            </p:nvSpPr>
            <p:spPr bwMode="auto">
              <a:xfrm>
                <a:off x="20398"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06" name="Rectangle 1316"/>
              <p:cNvSpPr>
                <a:spLocks noChangeArrowheads="1"/>
              </p:cNvSpPr>
              <p:nvPr/>
            </p:nvSpPr>
            <p:spPr bwMode="auto">
              <a:xfrm>
                <a:off x="20398"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07" name="Rectangle 1317"/>
              <p:cNvSpPr>
                <a:spLocks noChangeArrowheads="1"/>
              </p:cNvSpPr>
              <p:nvPr/>
            </p:nvSpPr>
            <p:spPr bwMode="auto">
              <a:xfrm>
                <a:off x="20398"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08" name="Rectangle 1318"/>
              <p:cNvSpPr>
                <a:spLocks noChangeArrowheads="1"/>
              </p:cNvSpPr>
              <p:nvPr/>
            </p:nvSpPr>
            <p:spPr bwMode="auto">
              <a:xfrm>
                <a:off x="20398"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09" name="Rectangle 1319"/>
              <p:cNvSpPr>
                <a:spLocks noChangeArrowheads="1"/>
              </p:cNvSpPr>
              <p:nvPr/>
            </p:nvSpPr>
            <p:spPr bwMode="auto">
              <a:xfrm>
                <a:off x="20398"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10" name="Rectangle 1320"/>
              <p:cNvSpPr>
                <a:spLocks noChangeArrowheads="1"/>
              </p:cNvSpPr>
              <p:nvPr/>
            </p:nvSpPr>
            <p:spPr bwMode="auto">
              <a:xfrm>
                <a:off x="20398"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11" name="Rectangle 1321"/>
              <p:cNvSpPr>
                <a:spLocks noChangeArrowheads="1"/>
              </p:cNvSpPr>
              <p:nvPr/>
            </p:nvSpPr>
            <p:spPr bwMode="auto">
              <a:xfrm>
                <a:off x="20398"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12" name="Rectangle 1322"/>
              <p:cNvSpPr>
                <a:spLocks noChangeArrowheads="1"/>
              </p:cNvSpPr>
              <p:nvPr/>
            </p:nvSpPr>
            <p:spPr bwMode="auto">
              <a:xfrm>
                <a:off x="20589"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13" name="Rectangle 1323"/>
              <p:cNvSpPr>
                <a:spLocks noChangeArrowheads="1"/>
              </p:cNvSpPr>
              <p:nvPr/>
            </p:nvSpPr>
            <p:spPr bwMode="auto">
              <a:xfrm>
                <a:off x="20589"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14" name="Rectangle 1324"/>
              <p:cNvSpPr>
                <a:spLocks noChangeArrowheads="1"/>
              </p:cNvSpPr>
              <p:nvPr/>
            </p:nvSpPr>
            <p:spPr bwMode="auto">
              <a:xfrm>
                <a:off x="20589"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15" name="Rectangle 1325"/>
              <p:cNvSpPr>
                <a:spLocks noChangeArrowheads="1"/>
              </p:cNvSpPr>
              <p:nvPr/>
            </p:nvSpPr>
            <p:spPr bwMode="auto">
              <a:xfrm>
                <a:off x="20589"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16" name="Rectangle 1326"/>
              <p:cNvSpPr>
                <a:spLocks noChangeArrowheads="1"/>
              </p:cNvSpPr>
              <p:nvPr/>
            </p:nvSpPr>
            <p:spPr bwMode="auto">
              <a:xfrm>
                <a:off x="20589"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17" name="Rectangle 1327"/>
              <p:cNvSpPr>
                <a:spLocks noChangeArrowheads="1"/>
              </p:cNvSpPr>
              <p:nvPr/>
            </p:nvSpPr>
            <p:spPr bwMode="auto">
              <a:xfrm>
                <a:off x="20589"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18" name="Rectangle 1328"/>
              <p:cNvSpPr>
                <a:spLocks noChangeArrowheads="1"/>
              </p:cNvSpPr>
              <p:nvPr/>
            </p:nvSpPr>
            <p:spPr bwMode="auto">
              <a:xfrm>
                <a:off x="20589"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19" name="Rectangle 1329"/>
              <p:cNvSpPr>
                <a:spLocks noChangeArrowheads="1"/>
              </p:cNvSpPr>
              <p:nvPr/>
            </p:nvSpPr>
            <p:spPr bwMode="auto">
              <a:xfrm>
                <a:off x="20589"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20" name="Rectangle 1330"/>
              <p:cNvSpPr>
                <a:spLocks noChangeArrowheads="1"/>
              </p:cNvSpPr>
              <p:nvPr/>
            </p:nvSpPr>
            <p:spPr bwMode="auto">
              <a:xfrm>
                <a:off x="20589"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21" name="Rectangle 1331"/>
              <p:cNvSpPr>
                <a:spLocks noChangeArrowheads="1"/>
              </p:cNvSpPr>
              <p:nvPr/>
            </p:nvSpPr>
            <p:spPr bwMode="auto">
              <a:xfrm>
                <a:off x="20589"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22" name="Rectangle 1332"/>
              <p:cNvSpPr>
                <a:spLocks noChangeArrowheads="1"/>
              </p:cNvSpPr>
              <p:nvPr/>
            </p:nvSpPr>
            <p:spPr bwMode="auto">
              <a:xfrm>
                <a:off x="20589"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23" name="Rectangle 1333"/>
              <p:cNvSpPr>
                <a:spLocks noChangeArrowheads="1"/>
              </p:cNvSpPr>
              <p:nvPr/>
            </p:nvSpPr>
            <p:spPr bwMode="auto">
              <a:xfrm>
                <a:off x="20589"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24" name="Rectangle 1334"/>
              <p:cNvSpPr>
                <a:spLocks noChangeArrowheads="1"/>
              </p:cNvSpPr>
              <p:nvPr/>
            </p:nvSpPr>
            <p:spPr bwMode="auto">
              <a:xfrm>
                <a:off x="20589"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25" name="Rectangle 1335"/>
              <p:cNvSpPr>
                <a:spLocks noChangeArrowheads="1"/>
              </p:cNvSpPr>
              <p:nvPr/>
            </p:nvSpPr>
            <p:spPr bwMode="auto">
              <a:xfrm>
                <a:off x="20589"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26" name="Rectangle 1336"/>
              <p:cNvSpPr>
                <a:spLocks noChangeArrowheads="1"/>
              </p:cNvSpPr>
              <p:nvPr/>
            </p:nvSpPr>
            <p:spPr bwMode="auto">
              <a:xfrm>
                <a:off x="20589"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27" name="Rectangle 1337"/>
              <p:cNvSpPr>
                <a:spLocks noChangeArrowheads="1"/>
              </p:cNvSpPr>
              <p:nvPr/>
            </p:nvSpPr>
            <p:spPr bwMode="auto">
              <a:xfrm>
                <a:off x="20589"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28" name="Rectangle 1338"/>
              <p:cNvSpPr>
                <a:spLocks noChangeArrowheads="1"/>
              </p:cNvSpPr>
              <p:nvPr/>
            </p:nvSpPr>
            <p:spPr bwMode="auto">
              <a:xfrm>
                <a:off x="20589"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29" name="Rectangle 1339"/>
              <p:cNvSpPr>
                <a:spLocks noChangeArrowheads="1"/>
              </p:cNvSpPr>
              <p:nvPr/>
            </p:nvSpPr>
            <p:spPr bwMode="auto">
              <a:xfrm>
                <a:off x="20589"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30" name="Rectangle 1340"/>
              <p:cNvSpPr>
                <a:spLocks noChangeArrowheads="1"/>
              </p:cNvSpPr>
              <p:nvPr/>
            </p:nvSpPr>
            <p:spPr bwMode="auto">
              <a:xfrm>
                <a:off x="20589"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31" name="Rectangle 1341"/>
              <p:cNvSpPr>
                <a:spLocks noChangeArrowheads="1"/>
              </p:cNvSpPr>
              <p:nvPr/>
            </p:nvSpPr>
            <p:spPr bwMode="auto">
              <a:xfrm>
                <a:off x="20589"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32" name="Rectangle 1342"/>
              <p:cNvSpPr>
                <a:spLocks noChangeArrowheads="1"/>
              </p:cNvSpPr>
              <p:nvPr/>
            </p:nvSpPr>
            <p:spPr bwMode="auto">
              <a:xfrm>
                <a:off x="20589"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33" name="Rectangle 1343"/>
              <p:cNvSpPr>
                <a:spLocks noChangeArrowheads="1"/>
              </p:cNvSpPr>
              <p:nvPr/>
            </p:nvSpPr>
            <p:spPr bwMode="auto">
              <a:xfrm>
                <a:off x="20589"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34" name="Rectangle 1344"/>
              <p:cNvSpPr>
                <a:spLocks noChangeArrowheads="1"/>
              </p:cNvSpPr>
              <p:nvPr/>
            </p:nvSpPr>
            <p:spPr bwMode="auto">
              <a:xfrm>
                <a:off x="20589"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35" name="Rectangle 1345"/>
              <p:cNvSpPr>
                <a:spLocks noChangeArrowheads="1"/>
              </p:cNvSpPr>
              <p:nvPr/>
            </p:nvSpPr>
            <p:spPr bwMode="auto">
              <a:xfrm>
                <a:off x="20589"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36" name="Rectangle 1346"/>
              <p:cNvSpPr>
                <a:spLocks noChangeArrowheads="1"/>
              </p:cNvSpPr>
              <p:nvPr/>
            </p:nvSpPr>
            <p:spPr bwMode="auto">
              <a:xfrm>
                <a:off x="20780"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37" name="Rectangle 1347"/>
              <p:cNvSpPr>
                <a:spLocks noChangeArrowheads="1"/>
              </p:cNvSpPr>
              <p:nvPr/>
            </p:nvSpPr>
            <p:spPr bwMode="auto">
              <a:xfrm>
                <a:off x="20780"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38" name="Rectangle 1348"/>
              <p:cNvSpPr>
                <a:spLocks noChangeArrowheads="1"/>
              </p:cNvSpPr>
              <p:nvPr/>
            </p:nvSpPr>
            <p:spPr bwMode="auto">
              <a:xfrm>
                <a:off x="20780"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39" name="Rectangle 1349"/>
              <p:cNvSpPr>
                <a:spLocks noChangeArrowheads="1"/>
              </p:cNvSpPr>
              <p:nvPr/>
            </p:nvSpPr>
            <p:spPr bwMode="auto">
              <a:xfrm>
                <a:off x="20780"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40" name="Rectangle 1350"/>
              <p:cNvSpPr>
                <a:spLocks noChangeArrowheads="1"/>
              </p:cNvSpPr>
              <p:nvPr/>
            </p:nvSpPr>
            <p:spPr bwMode="auto">
              <a:xfrm>
                <a:off x="20780"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41" name="Rectangle 1351"/>
              <p:cNvSpPr>
                <a:spLocks noChangeArrowheads="1"/>
              </p:cNvSpPr>
              <p:nvPr/>
            </p:nvSpPr>
            <p:spPr bwMode="auto">
              <a:xfrm>
                <a:off x="20780" y="514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42" name="Rectangle 1352"/>
              <p:cNvSpPr>
                <a:spLocks noChangeArrowheads="1"/>
              </p:cNvSpPr>
              <p:nvPr/>
            </p:nvSpPr>
            <p:spPr bwMode="auto">
              <a:xfrm>
                <a:off x="20780" y="533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43" name="Rectangle 1353"/>
              <p:cNvSpPr>
                <a:spLocks noChangeArrowheads="1"/>
              </p:cNvSpPr>
              <p:nvPr/>
            </p:nvSpPr>
            <p:spPr bwMode="auto">
              <a:xfrm>
                <a:off x="20780"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44" name="Rectangle 1354"/>
              <p:cNvSpPr>
                <a:spLocks noChangeArrowheads="1"/>
              </p:cNvSpPr>
              <p:nvPr/>
            </p:nvSpPr>
            <p:spPr bwMode="auto">
              <a:xfrm>
                <a:off x="20780"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45" name="Rectangle 1355"/>
              <p:cNvSpPr>
                <a:spLocks noChangeArrowheads="1"/>
              </p:cNvSpPr>
              <p:nvPr/>
            </p:nvSpPr>
            <p:spPr bwMode="auto">
              <a:xfrm>
                <a:off x="20780"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46" name="Rectangle 1356"/>
              <p:cNvSpPr>
                <a:spLocks noChangeArrowheads="1"/>
              </p:cNvSpPr>
              <p:nvPr/>
            </p:nvSpPr>
            <p:spPr bwMode="auto">
              <a:xfrm>
                <a:off x="20780"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47" name="Rectangle 1357"/>
              <p:cNvSpPr>
                <a:spLocks noChangeArrowheads="1"/>
              </p:cNvSpPr>
              <p:nvPr/>
            </p:nvSpPr>
            <p:spPr bwMode="auto">
              <a:xfrm>
                <a:off x="20780"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48" name="Rectangle 1358"/>
              <p:cNvSpPr>
                <a:spLocks noChangeArrowheads="1"/>
              </p:cNvSpPr>
              <p:nvPr/>
            </p:nvSpPr>
            <p:spPr bwMode="auto">
              <a:xfrm>
                <a:off x="20780"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49" name="Rectangle 1359"/>
              <p:cNvSpPr>
                <a:spLocks noChangeArrowheads="1"/>
              </p:cNvSpPr>
              <p:nvPr/>
            </p:nvSpPr>
            <p:spPr bwMode="auto">
              <a:xfrm>
                <a:off x="20780"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50" name="Rectangle 1360"/>
              <p:cNvSpPr>
                <a:spLocks noChangeArrowheads="1"/>
              </p:cNvSpPr>
              <p:nvPr/>
            </p:nvSpPr>
            <p:spPr bwMode="auto">
              <a:xfrm>
                <a:off x="20780"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51" name="Rectangle 1361"/>
              <p:cNvSpPr>
                <a:spLocks noChangeArrowheads="1"/>
              </p:cNvSpPr>
              <p:nvPr/>
            </p:nvSpPr>
            <p:spPr bwMode="auto">
              <a:xfrm>
                <a:off x="20780"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52" name="Rectangle 1362"/>
              <p:cNvSpPr>
                <a:spLocks noChangeArrowheads="1"/>
              </p:cNvSpPr>
              <p:nvPr/>
            </p:nvSpPr>
            <p:spPr bwMode="auto">
              <a:xfrm>
                <a:off x="20780"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53" name="Rectangle 1363"/>
              <p:cNvSpPr>
                <a:spLocks noChangeArrowheads="1"/>
              </p:cNvSpPr>
              <p:nvPr/>
            </p:nvSpPr>
            <p:spPr bwMode="auto">
              <a:xfrm>
                <a:off x="20780"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54" name="Rectangle 1364"/>
              <p:cNvSpPr>
                <a:spLocks noChangeArrowheads="1"/>
              </p:cNvSpPr>
              <p:nvPr/>
            </p:nvSpPr>
            <p:spPr bwMode="auto">
              <a:xfrm>
                <a:off x="20780"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55" name="Rectangle 1365"/>
              <p:cNvSpPr>
                <a:spLocks noChangeArrowheads="1"/>
              </p:cNvSpPr>
              <p:nvPr/>
            </p:nvSpPr>
            <p:spPr bwMode="auto">
              <a:xfrm>
                <a:off x="20780"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56" name="Rectangle 1366"/>
              <p:cNvSpPr>
                <a:spLocks noChangeArrowheads="1"/>
              </p:cNvSpPr>
              <p:nvPr/>
            </p:nvSpPr>
            <p:spPr bwMode="auto">
              <a:xfrm>
                <a:off x="20780"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57" name="Rectangle 1367"/>
              <p:cNvSpPr>
                <a:spLocks noChangeArrowheads="1"/>
              </p:cNvSpPr>
              <p:nvPr/>
            </p:nvSpPr>
            <p:spPr bwMode="auto">
              <a:xfrm>
                <a:off x="20780"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58" name="Rectangle 1368"/>
              <p:cNvSpPr>
                <a:spLocks noChangeArrowheads="1"/>
              </p:cNvSpPr>
              <p:nvPr/>
            </p:nvSpPr>
            <p:spPr bwMode="auto">
              <a:xfrm>
                <a:off x="20780"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59" name="Rectangle 1369"/>
              <p:cNvSpPr>
                <a:spLocks noChangeArrowheads="1"/>
              </p:cNvSpPr>
              <p:nvPr/>
            </p:nvSpPr>
            <p:spPr bwMode="auto">
              <a:xfrm>
                <a:off x="20780"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60" name="Rectangle 1370"/>
              <p:cNvSpPr>
                <a:spLocks noChangeArrowheads="1"/>
              </p:cNvSpPr>
              <p:nvPr/>
            </p:nvSpPr>
            <p:spPr bwMode="auto">
              <a:xfrm>
                <a:off x="20780"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61" name="Rectangle 1371"/>
              <p:cNvSpPr>
                <a:spLocks noChangeArrowheads="1"/>
              </p:cNvSpPr>
              <p:nvPr/>
            </p:nvSpPr>
            <p:spPr bwMode="auto">
              <a:xfrm>
                <a:off x="20780"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62" name="Rectangle 1372"/>
              <p:cNvSpPr>
                <a:spLocks noChangeArrowheads="1"/>
              </p:cNvSpPr>
              <p:nvPr/>
            </p:nvSpPr>
            <p:spPr bwMode="auto">
              <a:xfrm>
                <a:off x="20780"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63" name="Rectangle 1373"/>
              <p:cNvSpPr>
                <a:spLocks noChangeArrowheads="1"/>
              </p:cNvSpPr>
              <p:nvPr/>
            </p:nvSpPr>
            <p:spPr bwMode="auto">
              <a:xfrm>
                <a:off x="20971"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64" name="Rectangle 1374"/>
              <p:cNvSpPr>
                <a:spLocks noChangeArrowheads="1"/>
              </p:cNvSpPr>
              <p:nvPr/>
            </p:nvSpPr>
            <p:spPr bwMode="auto">
              <a:xfrm>
                <a:off x="20971"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65" name="Rectangle 1375"/>
              <p:cNvSpPr>
                <a:spLocks noChangeArrowheads="1"/>
              </p:cNvSpPr>
              <p:nvPr/>
            </p:nvSpPr>
            <p:spPr bwMode="auto">
              <a:xfrm>
                <a:off x="20971"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66" name="Rectangle 1376"/>
              <p:cNvSpPr>
                <a:spLocks noChangeArrowheads="1"/>
              </p:cNvSpPr>
              <p:nvPr/>
            </p:nvSpPr>
            <p:spPr bwMode="auto">
              <a:xfrm>
                <a:off x="20971"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67" name="Rectangle 1377"/>
              <p:cNvSpPr>
                <a:spLocks noChangeArrowheads="1"/>
              </p:cNvSpPr>
              <p:nvPr/>
            </p:nvSpPr>
            <p:spPr bwMode="auto">
              <a:xfrm>
                <a:off x="20971"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68" name="Rectangle 1378"/>
              <p:cNvSpPr>
                <a:spLocks noChangeArrowheads="1"/>
              </p:cNvSpPr>
              <p:nvPr/>
            </p:nvSpPr>
            <p:spPr bwMode="auto">
              <a:xfrm>
                <a:off x="20971" y="514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69" name="Rectangle 1379"/>
              <p:cNvSpPr>
                <a:spLocks noChangeArrowheads="1"/>
              </p:cNvSpPr>
              <p:nvPr/>
            </p:nvSpPr>
            <p:spPr bwMode="auto">
              <a:xfrm>
                <a:off x="20971" y="533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70" name="Rectangle 1380"/>
              <p:cNvSpPr>
                <a:spLocks noChangeArrowheads="1"/>
              </p:cNvSpPr>
              <p:nvPr/>
            </p:nvSpPr>
            <p:spPr bwMode="auto">
              <a:xfrm>
                <a:off x="20971" y="552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71" name="Rectangle 1381"/>
              <p:cNvSpPr>
                <a:spLocks noChangeArrowheads="1"/>
              </p:cNvSpPr>
              <p:nvPr/>
            </p:nvSpPr>
            <p:spPr bwMode="auto">
              <a:xfrm>
                <a:off x="20971"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72" name="Rectangle 1382"/>
              <p:cNvSpPr>
                <a:spLocks noChangeArrowheads="1"/>
              </p:cNvSpPr>
              <p:nvPr/>
            </p:nvSpPr>
            <p:spPr bwMode="auto">
              <a:xfrm>
                <a:off x="20971"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73" name="Rectangle 1383"/>
              <p:cNvSpPr>
                <a:spLocks noChangeArrowheads="1"/>
              </p:cNvSpPr>
              <p:nvPr/>
            </p:nvSpPr>
            <p:spPr bwMode="auto">
              <a:xfrm>
                <a:off x="20971"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74" name="Rectangle 1384"/>
              <p:cNvSpPr>
                <a:spLocks noChangeArrowheads="1"/>
              </p:cNvSpPr>
              <p:nvPr/>
            </p:nvSpPr>
            <p:spPr bwMode="auto">
              <a:xfrm>
                <a:off x="20971"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75" name="Rectangle 1385"/>
              <p:cNvSpPr>
                <a:spLocks noChangeArrowheads="1"/>
              </p:cNvSpPr>
              <p:nvPr/>
            </p:nvSpPr>
            <p:spPr bwMode="auto">
              <a:xfrm>
                <a:off x="20971"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76" name="Rectangle 1386"/>
              <p:cNvSpPr>
                <a:spLocks noChangeArrowheads="1"/>
              </p:cNvSpPr>
              <p:nvPr/>
            </p:nvSpPr>
            <p:spPr bwMode="auto">
              <a:xfrm>
                <a:off x="20971"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77" name="Rectangle 1387"/>
              <p:cNvSpPr>
                <a:spLocks noChangeArrowheads="1"/>
              </p:cNvSpPr>
              <p:nvPr/>
            </p:nvSpPr>
            <p:spPr bwMode="auto">
              <a:xfrm>
                <a:off x="20971"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78" name="Rectangle 1388"/>
              <p:cNvSpPr>
                <a:spLocks noChangeArrowheads="1"/>
              </p:cNvSpPr>
              <p:nvPr/>
            </p:nvSpPr>
            <p:spPr bwMode="auto">
              <a:xfrm>
                <a:off x="20971"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79" name="Rectangle 1389"/>
              <p:cNvSpPr>
                <a:spLocks noChangeArrowheads="1"/>
              </p:cNvSpPr>
              <p:nvPr/>
            </p:nvSpPr>
            <p:spPr bwMode="auto">
              <a:xfrm>
                <a:off x="20971"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80" name="Rectangle 1390"/>
              <p:cNvSpPr>
                <a:spLocks noChangeArrowheads="1"/>
              </p:cNvSpPr>
              <p:nvPr/>
            </p:nvSpPr>
            <p:spPr bwMode="auto">
              <a:xfrm>
                <a:off x="20971"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81" name="Rectangle 1391"/>
              <p:cNvSpPr>
                <a:spLocks noChangeArrowheads="1"/>
              </p:cNvSpPr>
              <p:nvPr/>
            </p:nvSpPr>
            <p:spPr bwMode="auto">
              <a:xfrm>
                <a:off x="20971"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82" name="Rectangle 1392"/>
              <p:cNvSpPr>
                <a:spLocks noChangeArrowheads="1"/>
              </p:cNvSpPr>
              <p:nvPr/>
            </p:nvSpPr>
            <p:spPr bwMode="auto">
              <a:xfrm>
                <a:off x="20971"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83" name="Rectangle 1393"/>
              <p:cNvSpPr>
                <a:spLocks noChangeArrowheads="1"/>
              </p:cNvSpPr>
              <p:nvPr/>
            </p:nvSpPr>
            <p:spPr bwMode="auto">
              <a:xfrm>
                <a:off x="20971"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84" name="Rectangle 1394"/>
              <p:cNvSpPr>
                <a:spLocks noChangeArrowheads="1"/>
              </p:cNvSpPr>
              <p:nvPr/>
            </p:nvSpPr>
            <p:spPr bwMode="auto">
              <a:xfrm>
                <a:off x="20971"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85" name="Rectangle 1395"/>
              <p:cNvSpPr>
                <a:spLocks noChangeArrowheads="1"/>
              </p:cNvSpPr>
              <p:nvPr/>
            </p:nvSpPr>
            <p:spPr bwMode="auto">
              <a:xfrm>
                <a:off x="20971"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86" name="Rectangle 1396"/>
              <p:cNvSpPr>
                <a:spLocks noChangeArrowheads="1"/>
              </p:cNvSpPr>
              <p:nvPr/>
            </p:nvSpPr>
            <p:spPr bwMode="auto">
              <a:xfrm>
                <a:off x="20971"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87" name="Rectangle 1397"/>
              <p:cNvSpPr>
                <a:spLocks noChangeArrowheads="1"/>
              </p:cNvSpPr>
              <p:nvPr/>
            </p:nvSpPr>
            <p:spPr bwMode="auto">
              <a:xfrm>
                <a:off x="20971"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88" name="Rectangle 1398"/>
              <p:cNvSpPr>
                <a:spLocks noChangeArrowheads="1"/>
              </p:cNvSpPr>
              <p:nvPr/>
            </p:nvSpPr>
            <p:spPr bwMode="auto">
              <a:xfrm>
                <a:off x="20971"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89" name="Rectangle 1399"/>
              <p:cNvSpPr>
                <a:spLocks noChangeArrowheads="1"/>
              </p:cNvSpPr>
              <p:nvPr/>
            </p:nvSpPr>
            <p:spPr bwMode="auto">
              <a:xfrm>
                <a:off x="20971"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90" name="Rectangle 1400"/>
              <p:cNvSpPr>
                <a:spLocks noChangeArrowheads="1"/>
              </p:cNvSpPr>
              <p:nvPr/>
            </p:nvSpPr>
            <p:spPr bwMode="auto">
              <a:xfrm>
                <a:off x="20971"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91" name="Rectangle 1401"/>
              <p:cNvSpPr>
                <a:spLocks noChangeArrowheads="1"/>
              </p:cNvSpPr>
              <p:nvPr/>
            </p:nvSpPr>
            <p:spPr bwMode="auto">
              <a:xfrm>
                <a:off x="21163"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92" name="Rectangle 1402"/>
              <p:cNvSpPr>
                <a:spLocks noChangeArrowheads="1"/>
              </p:cNvSpPr>
              <p:nvPr/>
            </p:nvSpPr>
            <p:spPr bwMode="auto">
              <a:xfrm>
                <a:off x="21163"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93" name="Rectangle 1403"/>
              <p:cNvSpPr>
                <a:spLocks noChangeArrowheads="1"/>
              </p:cNvSpPr>
              <p:nvPr/>
            </p:nvSpPr>
            <p:spPr bwMode="auto">
              <a:xfrm>
                <a:off x="21163"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94" name="Rectangle 1404"/>
              <p:cNvSpPr>
                <a:spLocks noChangeArrowheads="1"/>
              </p:cNvSpPr>
              <p:nvPr/>
            </p:nvSpPr>
            <p:spPr bwMode="auto">
              <a:xfrm>
                <a:off x="21163"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95" name="Rectangle 1405"/>
              <p:cNvSpPr>
                <a:spLocks noChangeArrowheads="1"/>
              </p:cNvSpPr>
              <p:nvPr/>
            </p:nvSpPr>
            <p:spPr bwMode="auto">
              <a:xfrm>
                <a:off x="21163"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96" name="Rectangle 1406"/>
              <p:cNvSpPr>
                <a:spLocks noChangeArrowheads="1"/>
              </p:cNvSpPr>
              <p:nvPr/>
            </p:nvSpPr>
            <p:spPr bwMode="auto">
              <a:xfrm>
                <a:off x="21163" y="514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97" name="Rectangle 1407"/>
              <p:cNvSpPr>
                <a:spLocks noChangeArrowheads="1"/>
              </p:cNvSpPr>
              <p:nvPr/>
            </p:nvSpPr>
            <p:spPr bwMode="auto">
              <a:xfrm>
                <a:off x="21163" y="533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98" name="Rectangle 1408"/>
              <p:cNvSpPr>
                <a:spLocks noChangeArrowheads="1"/>
              </p:cNvSpPr>
              <p:nvPr/>
            </p:nvSpPr>
            <p:spPr bwMode="auto">
              <a:xfrm>
                <a:off x="21163" y="571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99" name="Rectangle 1409"/>
              <p:cNvSpPr>
                <a:spLocks noChangeArrowheads="1"/>
              </p:cNvSpPr>
              <p:nvPr/>
            </p:nvSpPr>
            <p:spPr bwMode="auto">
              <a:xfrm>
                <a:off x="21163"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00" name="Rectangle 1410"/>
              <p:cNvSpPr>
                <a:spLocks noChangeArrowheads="1"/>
              </p:cNvSpPr>
              <p:nvPr/>
            </p:nvSpPr>
            <p:spPr bwMode="auto">
              <a:xfrm>
                <a:off x="21163"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01" name="Rectangle 1411"/>
              <p:cNvSpPr>
                <a:spLocks noChangeArrowheads="1"/>
              </p:cNvSpPr>
              <p:nvPr/>
            </p:nvSpPr>
            <p:spPr bwMode="auto">
              <a:xfrm>
                <a:off x="21163"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grpSp>
          <p:nvGrpSpPr>
            <p:cNvPr id="11" name="Group 1613"/>
            <p:cNvGrpSpPr>
              <a:grpSpLocks/>
            </p:cNvGrpSpPr>
            <p:nvPr/>
          </p:nvGrpSpPr>
          <p:grpSpPr bwMode="auto">
            <a:xfrm>
              <a:off x="33596263" y="-1247775"/>
              <a:ext cx="2300288" cy="11412538"/>
              <a:chOff x="21163" y="-786"/>
              <a:chExt cx="1449" cy="7189"/>
            </a:xfrm>
            <a:grpFill/>
          </p:grpSpPr>
          <p:sp>
            <p:nvSpPr>
              <p:cNvPr id="1002" name="Rectangle 1413"/>
              <p:cNvSpPr>
                <a:spLocks noChangeArrowheads="1"/>
              </p:cNvSpPr>
              <p:nvPr/>
            </p:nvSpPr>
            <p:spPr bwMode="auto">
              <a:xfrm>
                <a:off x="21163"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03" name="Rectangle 1414"/>
              <p:cNvSpPr>
                <a:spLocks noChangeArrowheads="1"/>
              </p:cNvSpPr>
              <p:nvPr/>
            </p:nvSpPr>
            <p:spPr bwMode="auto">
              <a:xfrm>
                <a:off x="21163"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04" name="Rectangle 1415"/>
              <p:cNvSpPr>
                <a:spLocks noChangeArrowheads="1"/>
              </p:cNvSpPr>
              <p:nvPr/>
            </p:nvSpPr>
            <p:spPr bwMode="auto">
              <a:xfrm>
                <a:off x="21163"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05" name="Rectangle 1416"/>
              <p:cNvSpPr>
                <a:spLocks noChangeArrowheads="1"/>
              </p:cNvSpPr>
              <p:nvPr/>
            </p:nvSpPr>
            <p:spPr bwMode="auto">
              <a:xfrm>
                <a:off x="21163"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06" name="Rectangle 1417"/>
              <p:cNvSpPr>
                <a:spLocks noChangeArrowheads="1"/>
              </p:cNvSpPr>
              <p:nvPr/>
            </p:nvSpPr>
            <p:spPr bwMode="auto">
              <a:xfrm>
                <a:off x="21163"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07" name="Rectangle 1418"/>
              <p:cNvSpPr>
                <a:spLocks noChangeArrowheads="1"/>
              </p:cNvSpPr>
              <p:nvPr/>
            </p:nvSpPr>
            <p:spPr bwMode="auto">
              <a:xfrm>
                <a:off x="21163"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08" name="Rectangle 1419"/>
              <p:cNvSpPr>
                <a:spLocks noChangeArrowheads="1"/>
              </p:cNvSpPr>
              <p:nvPr/>
            </p:nvSpPr>
            <p:spPr bwMode="auto">
              <a:xfrm>
                <a:off x="21163"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09" name="Rectangle 1420"/>
              <p:cNvSpPr>
                <a:spLocks noChangeArrowheads="1"/>
              </p:cNvSpPr>
              <p:nvPr/>
            </p:nvSpPr>
            <p:spPr bwMode="auto">
              <a:xfrm>
                <a:off x="21163"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10" name="Rectangle 1421"/>
              <p:cNvSpPr>
                <a:spLocks noChangeArrowheads="1"/>
              </p:cNvSpPr>
              <p:nvPr/>
            </p:nvSpPr>
            <p:spPr bwMode="auto">
              <a:xfrm>
                <a:off x="21163"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11" name="Rectangle 1422"/>
              <p:cNvSpPr>
                <a:spLocks noChangeArrowheads="1"/>
              </p:cNvSpPr>
              <p:nvPr/>
            </p:nvSpPr>
            <p:spPr bwMode="auto">
              <a:xfrm>
                <a:off x="21163"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12" name="Rectangle 1423"/>
              <p:cNvSpPr>
                <a:spLocks noChangeArrowheads="1"/>
              </p:cNvSpPr>
              <p:nvPr/>
            </p:nvSpPr>
            <p:spPr bwMode="auto">
              <a:xfrm>
                <a:off x="21163"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13" name="Rectangle 1424"/>
              <p:cNvSpPr>
                <a:spLocks noChangeArrowheads="1"/>
              </p:cNvSpPr>
              <p:nvPr/>
            </p:nvSpPr>
            <p:spPr bwMode="auto">
              <a:xfrm>
                <a:off x="21163"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14" name="Rectangle 1425"/>
              <p:cNvSpPr>
                <a:spLocks noChangeArrowheads="1"/>
              </p:cNvSpPr>
              <p:nvPr/>
            </p:nvSpPr>
            <p:spPr bwMode="auto">
              <a:xfrm>
                <a:off x="21163"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15" name="Rectangle 1426"/>
              <p:cNvSpPr>
                <a:spLocks noChangeArrowheads="1"/>
              </p:cNvSpPr>
              <p:nvPr/>
            </p:nvSpPr>
            <p:spPr bwMode="auto">
              <a:xfrm>
                <a:off x="21163"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16" name="Rectangle 1427"/>
              <p:cNvSpPr>
                <a:spLocks noChangeArrowheads="1"/>
              </p:cNvSpPr>
              <p:nvPr/>
            </p:nvSpPr>
            <p:spPr bwMode="auto">
              <a:xfrm>
                <a:off x="21163"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17" name="Rectangle 1428"/>
              <p:cNvSpPr>
                <a:spLocks noChangeArrowheads="1"/>
              </p:cNvSpPr>
              <p:nvPr/>
            </p:nvSpPr>
            <p:spPr bwMode="auto">
              <a:xfrm>
                <a:off x="21163"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18" name="Rectangle 1429"/>
              <p:cNvSpPr>
                <a:spLocks noChangeArrowheads="1"/>
              </p:cNvSpPr>
              <p:nvPr/>
            </p:nvSpPr>
            <p:spPr bwMode="auto">
              <a:xfrm>
                <a:off x="21163"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19" name="Rectangle 1430"/>
              <p:cNvSpPr>
                <a:spLocks noChangeArrowheads="1"/>
              </p:cNvSpPr>
              <p:nvPr/>
            </p:nvSpPr>
            <p:spPr bwMode="auto">
              <a:xfrm>
                <a:off x="21354"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20" name="Rectangle 1431"/>
              <p:cNvSpPr>
                <a:spLocks noChangeArrowheads="1"/>
              </p:cNvSpPr>
              <p:nvPr/>
            </p:nvSpPr>
            <p:spPr bwMode="auto">
              <a:xfrm>
                <a:off x="21354"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21" name="Rectangle 1432"/>
              <p:cNvSpPr>
                <a:spLocks noChangeArrowheads="1"/>
              </p:cNvSpPr>
              <p:nvPr/>
            </p:nvSpPr>
            <p:spPr bwMode="auto">
              <a:xfrm>
                <a:off x="21354"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22" name="Rectangle 1433"/>
              <p:cNvSpPr>
                <a:spLocks noChangeArrowheads="1"/>
              </p:cNvSpPr>
              <p:nvPr/>
            </p:nvSpPr>
            <p:spPr bwMode="auto">
              <a:xfrm>
                <a:off x="21354"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23" name="Rectangle 1434"/>
              <p:cNvSpPr>
                <a:spLocks noChangeArrowheads="1"/>
              </p:cNvSpPr>
              <p:nvPr/>
            </p:nvSpPr>
            <p:spPr bwMode="auto">
              <a:xfrm>
                <a:off x="21354"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24" name="Rectangle 1435"/>
              <p:cNvSpPr>
                <a:spLocks noChangeArrowheads="1"/>
              </p:cNvSpPr>
              <p:nvPr/>
            </p:nvSpPr>
            <p:spPr bwMode="auto">
              <a:xfrm>
                <a:off x="21354"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25" name="Rectangle 1436"/>
              <p:cNvSpPr>
                <a:spLocks noChangeArrowheads="1"/>
              </p:cNvSpPr>
              <p:nvPr/>
            </p:nvSpPr>
            <p:spPr bwMode="auto">
              <a:xfrm>
                <a:off x="21354"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26" name="Rectangle 1437"/>
              <p:cNvSpPr>
                <a:spLocks noChangeArrowheads="1"/>
              </p:cNvSpPr>
              <p:nvPr/>
            </p:nvSpPr>
            <p:spPr bwMode="auto">
              <a:xfrm>
                <a:off x="21354"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27" name="Rectangle 1438"/>
              <p:cNvSpPr>
                <a:spLocks noChangeArrowheads="1"/>
              </p:cNvSpPr>
              <p:nvPr/>
            </p:nvSpPr>
            <p:spPr bwMode="auto">
              <a:xfrm>
                <a:off x="21354"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28" name="Rectangle 1439"/>
              <p:cNvSpPr>
                <a:spLocks noChangeArrowheads="1"/>
              </p:cNvSpPr>
              <p:nvPr/>
            </p:nvSpPr>
            <p:spPr bwMode="auto">
              <a:xfrm>
                <a:off x="21354"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29" name="Rectangle 1440"/>
              <p:cNvSpPr>
                <a:spLocks noChangeArrowheads="1"/>
              </p:cNvSpPr>
              <p:nvPr/>
            </p:nvSpPr>
            <p:spPr bwMode="auto">
              <a:xfrm>
                <a:off x="21354"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30" name="Rectangle 1441"/>
              <p:cNvSpPr>
                <a:spLocks noChangeArrowheads="1"/>
              </p:cNvSpPr>
              <p:nvPr/>
            </p:nvSpPr>
            <p:spPr bwMode="auto">
              <a:xfrm>
                <a:off x="21354"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31" name="Rectangle 1442"/>
              <p:cNvSpPr>
                <a:spLocks noChangeArrowheads="1"/>
              </p:cNvSpPr>
              <p:nvPr/>
            </p:nvSpPr>
            <p:spPr bwMode="auto">
              <a:xfrm>
                <a:off x="21354"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32" name="Rectangle 1443"/>
              <p:cNvSpPr>
                <a:spLocks noChangeArrowheads="1"/>
              </p:cNvSpPr>
              <p:nvPr/>
            </p:nvSpPr>
            <p:spPr bwMode="auto">
              <a:xfrm>
                <a:off x="21354"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33" name="Rectangle 1444"/>
              <p:cNvSpPr>
                <a:spLocks noChangeArrowheads="1"/>
              </p:cNvSpPr>
              <p:nvPr/>
            </p:nvSpPr>
            <p:spPr bwMode="auto">
              <a:xfrm>
                <a:off x="21354"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34" name="Rectangle 1445"/>
              <p:cNvSpPr>
                <a:spLocks noChangeArrowheads="1"/>
              </p:cNvSpPr>
              <p:nvPr/>
            </p:nvSpPr>
            <p:spPr bwMode="auto">
              <a:xfrm>
                <a:off x="21354"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35" name="Rectangle 1446"/>
              <p:cNvSpPr>
                <a:spLocks noChangeArrowheads="1"/>
              </p:cNvSpPr>
              <p:nvPr/>
            </p:nvSpPr>
            <p:spPr bwMode="auto">
              <a:xfrm>
                <a:off x="21354"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36" name="Rectangle 1447"/>
              <p:cNvSpPr>
                <a:spLocks noChangeArrowheads="1"/>
              </p:cNvSpPr>
              <p:nvPr/>
            </p:nvSpPr>
            <p:spPr bwMode="auto">
              <a:xfrm>
                <a:off x="21354"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37" name="Rectangle 1448"/>
              <p:cNvSpPr>
                <a:spLocks noChangeArrowheads="1"/>
              </p:cNvSpPr>
              <p:nvPr/>
            </p:nvSpPr>
            <p:spPr bwMode="auto">
              <a:xfrm>
                <a:off x="21354"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38" name="Rectangle 1449"/>
              <p:cNvSpPr>
                <a:spLocks noChangeArrowheads="1"/>
              </p:cNvSpPr>
              <p:nvPr/>
            </p:nvSpPr>
            <p:spPr bwMode="auto">
              <a:xfrm>
                <a:off x="21354"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39" name="Rectangle 1450"/>
              <p:cNvSpPr>
                <a:spLocks noChangeArrowheads="1"/>
              </p:cNvSpPr>
              <p:nvPr/>
            </p:nvSpPr>
            <p:spPr bwMode="auto">
              <a:xfrm>
                <a:off x="21354"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40" name="Rectangle 1451"/>
              <p:cNvSpPr>
                <a:spLocks noChangeArrowheads="1"/>
              </p:cNvSpPr>
              <p:nvPr/>
            </p:nvSpPr>
            <p:spPr bwMode="auto">
              <a:xfrm>
                <a:off x="21354"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41" name="Rectangle 1452"/>
              <p:cNvSpPr>
                <a:spLocks noChangeArrowheads="1"/>
              </p:cNvSpPr>
              <p:nvPr/>
            </p:nvSpPr>
            <p:spPr bwMode="auto">
              <a:xfrm>
                <a:off x="21354"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42" name="Rectangle 1453"/>
              <p:cNvSpPr>
                <a:spLocks noChangeArrowheads="1"/>
              </p:cNvSpPr>
              <p:nvPr/>
            </p:nvSpPr>
            <p:spPr bwMode="auto">
              <a:xfrm>
                <a:off x="21354"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43" name="Rectangle 1454"/>
              <p:cNvSpPr>
                <a:spLocks noChangeArrowheads="1"/>
              </p:cNvSpPr>
              <p:nvPr/>
            </p:nvSpPr>
            <p:spPr bwMode="auto">
              <a:xfrm>
                <a:off x="21354"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44" name="Rectangle 1455"/>
              <p:cNvSpPr>
                <a:spLocks noChangeArrowheads="1"/>
              </p:cNvSpPr>
              <p:nvPr/>
            </p:nvSpPr>
            <p:spPr bwMode="auto">
              <a:xfrm>
                <a:off x="21545"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45" name="Rectangle 1456"/>
              <p:cNvSpPr>
                <a:spLocks noChangeArrowheads="1"/>
              </p:cNvSpPr>
              <p:nvPr/>
            </p:nvSpPr>
            <p:spPr bwMode="auto">
              <a:xfrm>
                <a:off x="21545"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46" name="Rectangle 1457"/>
              <p:cNvSpPr>
                <a:spLocks noChangeArrowheads="1"/>
              </p:cNvSpPr>
              <p:nvPr/>
            </p:nvSpPr>
            <p:spPr bwMode="auto">
              <a:xfrm>
                <a:off x="21545"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47" name="Rectangle 1458"/>
              <p:cNvSpPr>
                <a:spLocks noChangeArrowheads="1"/>
              </p:cNvSpPr>
              <p:nvPr/>
            </p:nvSpPr>
            <p:spPr bwMode="auto">
              <a:xfrm>
                <a:off x="21545"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48" name="Rectangle 1459"/>
              <p:cNvSpPr>
                <a:spLocks noChangeArrowheads="1"/>
              </p:cNvSpPr>
              <p:nvPr/>
            </p:nvSpPr>
            <p:spPr bwMode="auto">
              <a:xfrm>
                <a:off x="21545"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49" name="Rectangle 1460"/>
              <p:cNvSpPr>
                <a:spLocks noChangeArrowheads="1"/>
              </p:cNvSpPr>
              <p:nvPr/>
            </p:nvSpPr>
            <p:spPr bwMode="auto">
              <a:xfrm>
                <a:off x="21545"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50" name="Rectangle 1461"/>
              <p:cNvSpPr>
                <a:spLocks noChangeArrowheads="1"/>
              </p:cNvSpPr>
              <p:nvPr/>
            </p:nvSpPr>
            <p:spPr bwMode="auto">
              <a:xfrm>
                <a:off x="21545"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51" name="Rectangle 1462"/>
              <p:cNvSpPr>
                <a:spLocks noChangeArrowheads="1"/>
              </p:cNvSpPr>
              <p:nvPr/>
            </p:nvSpPr>
            <p:spPr bwMode="auto">
              <a:xfrm>
                <a:off x="21545"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52" name="Rectangle 1463"/>
              <p:cNvSpPr>
                <a:spLocks noChangeArrowheads="1"/>
              </p:cNvSpPr>
              <p:nvPr/>
            </p:nvSpPr>
            <p:spPr bwMode="auto">
              <a:xfrm>
                <a:off x="21545"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53" name="Rectangle 1464"/>
              <p:cNvSpPr>
                <a:spLocks noChangeArrowheads="1"/>
              </p:cNvSpPr>
              <p:nvPr/>
            </p:nvSpPr>
            <p:spPr bwMode="auto">
              <a:xfrm>
                <a:off x="21545"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54" name="Rectangle 1465"/>
              <p:cNvSpPr>
                <a:spLocks noChangeArrowheads="1"/>
              </p:cNvSpPr>
              <p:nvPr/>
            </p:nvSpPr>
            <p:spPr bwMode="auto">
              <a:xfrm>
                <a:off x="21545"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55" name="Rectangle 1466"/>
              <p:cNvSpPr>
                <a:spLocks noChangeArrowheads="1"/>
              </p:cNvSpPr>
              <p:nvPr/>
            </p:nvSpPr>
            <p:spPr bwMode="auto">
              <a:xfrm>
                <a:off x="21545"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56" name="Rectangle 1467"/>
              <p:cNvSpPr>
                <a:spLocks noChangeArrowheads="1"/>
              </p:cNvSpPr>
              <p:nvPr/>
            </p:nvSpPr>
            <p:spPr bwMode="auto">
              <a:xfrm>
                <a:off x="21545"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57" name="Rectangle 1468"/>
              <p:cNvSpPr>
                <a:spLocks noChangeArrowheads="1"/>
              </p:cNvSpPr>
              <p:nvPr/>
            </p:nvSpPr>
            <p:spPr bwMode="auto">
              <a:xfrm>
                <a:off x="21545"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58" name="Rectangle 1469"/>
              <p:cNvSpPr>
                <a:spLocks noChangeArrowheads="1"/>
              </p:cNvSpPr>
              <p:nvPr/>
            </p:nvSpPr>
            <p:spPr bwMode="auto">
              <a:xfrm>
                <a:off x="21545"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59" name="Rectangle 1470"/>
              <p:cNvSpPr>
                <a:spLocks noChangeArrowheads="1"/>
              </p:cNvSpPr>
              <p:nvPr/>
            </p:nvSpPr>
            <p:spPr bwMode="auto">
              <a:xfrm>
                <a:off x="21545"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60" name="Rectangle 1471"/>
              <p:cNvSpPr>
                <a:spLocks noChangeArrowheads="1"/>
              </p:cNvSpPr>
              <p:nvPr/>
            </p:nvSpPr>
            <p:spPr bwMode="auto">
              <a:xfrm>
                <a:off x="21545"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61" name="Rectangle 1472"/>
              <p:cNvSpPr>
                <a:spLocks noChangeArrowheads="1"/>
              </p:cNvSpPr>
              <p:nvPr/>
            </p:nvSpPr>
            <p:spPr bwMode="auto">
              <a:xfrm>
                <a:off x="21545"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62" name="Rectangle 1473"/>
              <p:cNvSpPr>
                <a:spLocks noChangeArrowheads="1"/>
              </p:cNvSpPr>
              <p:nvPr/>
            </p:nvSpPr>
            <p:spPr bwMode="auto">
              <a:xfrm>
                <a:off x="21545"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63" name="Rectangle 1474"/>
              <p:cNvSpPr>
                <a:spLocks noChangeArrowheads="1"/>
              </p:cNvSpPr>
              <p:nvPr/>
            </p:nvSpPr>
            <p:spPr bwMode="auto">
              <a:xfrm>
                <a:off x="21545"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64" name="Rectangle 1475"/>
              <p:cNvSpPr>
                <a:spLocks noChangeArrowheads="1"/>
              </p:cNvSpPr>
              <p:nvPr/>
            </p:nvSpPr>
            <p:spPr bwMode="auto">
              <a:xfrm>
                <a:off x="21545"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65" name="Rectangle 1476"/>
              <p:cNvSpPr>
                <a:spLocks noChangeArrowheads="1"/>
              </p:cNvSpPr>
              <p:nvPr/>
            </p:nvSpPr>
            <p:spPr bwMode="auto">
              <a:xfrm>
                <a:off x="21545"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66" name="Rectangle 1477"/>
              <p:cNvSpPr>
                <a:spLocks noChangeArrowheads="1"/>
              </p:cNvSpPr>
              <p:nvPr/>
            </p:nvSpPr>
            <p:spPr bwMode="auto">
              <a:xfrm>
                <a:off x="21545"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67" name="Rectangle 1478"/>
              <p:cNvSpPr>
                <a:spLocks noChangeArrowheads="1"/>
              </p:cNvSpPr>
              <p:nvPr/>
            </p:nvSpPr>
            <p:spPr bwMode="auto">
              <a:xfrm>
                <a:off x="21545"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68" name="Rectangle 1479"/>
              <p:cNvSpPr>
                <a:spLocks noChangeArrowheads="1"/>
              </p:cNvSpPr>
              <p:nvPr/>
            </p:nvSpPr>
            <p:spPr bwMode="auto">
              <a:xfrm>
                <a:off x="21545"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69" name="Rectangle 1480"/>
              <p:cNvSpPr>
                <a:spLocks noChangeArrowheads="1"/>
              </p:cNvSpPr>
              <p:nvPr/>
            </p:nvSpPr>
            <p:spPr bwMode="auto">
              <a:xfrm>
                <a:off x="21736"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70" name="Rectangle 1481"/>
              <p:cNvSpPr>
                <a:spLocks noChangeArrowheads="1"/>
              </p:cNvSpPr>
              <p:nvPr/>
            </p:nvSpPr>
            <p:spPr bwMode="auto">
              <a:xfrm>
                <a:off x="21736"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71" name="Rectangle 1482"/>
              <p:cNvSpPr>
                <a:spLocks noChangeArrowheads="1"/>
              </p:cNvSpPr>
              <p:nvPr/>
            </p:nvSpPr>
            <p:spPr bwMode="auto">
              <a:xfrm>
                <a:off x="21736"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72" name="Rectangle 1483"/>
              <p:cNvSpPr>
                <a:spLocks noChangeArrowheads="1"/>
              </p:cNvSpPr>
              <p:nvPr/>
            </p:nvSpPr>
            <p:spPr bwMode="auto">
              <a:xfrm>
                <a:off x="21736"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73" name="Rectangle 1484"/>
              <p:cNvSpPr>
                <a:spLocks noChangeArrowheads="1"/>
              </p:cNvSpPr>
              <p:nvPr/>
            </p:nvSpPr>
            <p:spPr bwMode="auto">
              <a:xfrm>
                <a:off x="21736"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74" name="Rectangle 1485"/>
              <p:cNvSpPr>
                <a:spLocks noChangeArrowheads="1"/>
              </p:cNvSpPr>
              <p:nvPr/>
            </p:nvSpPr>
            <p:spPr bwMode="auto">
              <a:xfrm>
                <a:off x="21736"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75" name="Rectangle 1486"/>
              <p:cNvSpPr>
                <a:spLocks noChangeArrowheads="1"/>
              </p:cNvSpPr>
              <p:nvPr/>
            </p:nvSpPr>
            <p:spPr bwMode="auto">
              <a:xfrm>
                <a:off x="21736"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76" name="Rectangle 1487"/>
              <p:cNvSpPr>
                <a:spLocks noChangeArrowheads="1"/>
              </p:cNvSpPr>
              <p:nvPr/>
            </p:nvSpPr>
            <p:spPr bwMode="auto">
              <a:xfrm>
                <a:off x="21736"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77" name="Rectangle 1488"/>
              <p:cNvSpPr>
                <a:spLocks noChangeArrowheads="1"/>
              </p:cNvSpPr>
              <p:nvPr/>
            </p:nvSpPr>
            <p:spPr bwMode="auto">
              <a:xfrm>
                <a:off x="21736"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78" name="Rectangle 1489"/>
              <p:cNvSpPr>
                <a:spLocks noChangeArrowheads="1"/>
              </p:cNvSpPr>
              <p:nvPr/>
            </p:nvSpPr>
            <p:spPr bwMode="auto">
              <a:xfrm>
                <a:off x="21736"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79" name="Rectangle 1490"/>
              <p:cNvSpPr>
                <a:spLocks noChangeArrowheads="1"/>
              </p:cNvSpPr>
              <p:nvPr/>
            </p:nvSpPr>
            <p:spPr bwMode="auto">
              <a:xfrm>
                <a:off x="21736"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80" name="Rectangle 1491"/>
              <p:cNvSpPr>
                <a:spLocks noChangeArrowheads="1"/>
              </p:cNvSpPr>
              <p:nvPr/>
            </p:nvSpPr>
            <p:spPr bwMode="auto">
              <a:xfrm>
                <a:off x="21736"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81" name="Rectangle 1492"/>
              <p:cNvSpPr>
                <a:spLocks noChangeArrowheads="1"/>
              </p:cNvSpPr>
              <p:nvPr/>
            </p:nvSpPr>
            <p:spPr bwMode="auto">
              <a:xfrm>
                <a:off x="21736"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82" name="Rectangle 1493"/>
              <p:cNvSpPr>
                <a:spLocks noChangeArrowheads="1"/>
              </p:cNvSpPr>
              <p:nvPr/>
            </p:nvSpPr>
            <p:spPr bwMode="auto">
              <a:xfrm>
                <a:off x="21736"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83" name="Rectangle 1494"/>
              <p:cNvSpPr>
                <a:spLocks noChangeArrowheads="1"/>
              </p:cNvSpPr>
              <p:nvPr/>
            </p:nvSpPr>
            <p:spPr bwMode="auto">
              <a:xfrm>
                <a:off x="21736"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84" name="Rectangle 1495"/>
              <p:cNvSpPr>
                <a:spLocks noChangeArrowheads="1"/>
              </p:cNvSpPr>
              <p:nvPr/>
            </p:nvSpPr>
            <p:spPr bwMode="auto">
              <a:xfrm>
                <a:off x="21736"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85" name="Rectangle 1496"/>
              <p:cNvSpPr>
                <a:spLocks noChangeArrowheads="1"/>
              </p:cNvSpPr>
              <p:nvPr/>
            </p:nvSpPr>
            <p:spPr bwMode="auto">
              <a:xfrm>
                <a:off x="21736"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86" name="Rectangle 1497"/>
              <p:cNvSpPr>
                <a:spLocks noChangeArrowheads="1"/>
              </p:cNvSpPr>
              <p:nvPr/>
            </p:nvSpPr>
            <p:spPr bwMode="auto">
              <a:xfrm>
                <a:off x="21736"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87" name="Rectangle 1498"/>
              <p:cNvSpPr>
                <a:spLocks noChangeArrowheads="1"/>
              </p:cNvSpPr>
              <p:nvPr/>
            </p:nvSpPr>
            <p:spPr bwMode="auto">
              <a:xfrm>
                <a:off x="21736"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88" name="Rectangle 1499"/>
              <p:cNvSpPr>
                <a:spLocks noChangeArrowheads="1"/>
              </p:cNvSpPr>
              <p:nvPr/>
            </p:nvSpPr>
            <p:spPr bwMode="auto">
              <a:xfrm>
                <a:off x="21736"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89" name="Rectangle 1500"/>
              <p:cNvSpPr>
                <a:spLocks noChangeArrowheads="1"/>
              </p:cNvSpPr>
              <p:nvPr/>
            </p:nvSpPr>
            <p:spPr bwMode="auto">
              <a:xfrm>
                <a:off x="21736"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90" name="Rectangle 1501"/>
              <p:cNvSpPr>
                <a:spLocks noChangeArrowheads="1"/>
              </p:cNvSpPr>
              <p:nvPr/>
            </p:nvSpPr>
            <p:spPr bwMode="auto">
              <a:xfrm>
                <a:off x="21736"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91" name="Rectangle 1502"/>
              <p:cNvSpPr>
                <a:spLocks noChangeArrowheads="1"/>
              </p:cNvSpPr>
              <p:nvPr/>
            </p:nvSpPr>
            <p:spPr bwMode="auto">
              <a:xfrm>
                <a:off x="21736"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92" name="Rectangle 1503"/>
              <p:cNvSpPr>
                <a:spLocks noChangeArrowheads="1"/>
              </p:cNvSpPr>
              <p:nvPr/>
            </p:nvSpPr>
            <p:spPr bwMode="auto">
              <a:xfrm>
                <a:off x="21736"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93" name="Rectangle 1504"/>
              <p:cNvSpPr>
                <a:spLocks noChangeArrowheads="1"/>
              </p:cNvSpPr>
              <p:nvPr/>
            </p:nvSpPr>
            <p:spPr bwMode="auto">
              <a:xfrm>
                <a:off x="21736"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94" name="Rectangle 1505"/>
              <p:cNvSpPr>
                <a:spLocks noChangeArrowheads="1"/>
              </p:cNvSpPr>
              <p:nvPr/>
            </p:nvSpPr>
            <p:spPr bwMode="auto">
              <a:xfrm>
                <a:off x="21927"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95" name="Rectangle 1506"/>
              <p:cNvSpPr>
                <a:spLocks noChangeArrowheads="1"/>
              </p:cNvSpPr>
              <p:nvPr/>
            </p:nvSpPr>
            <p:spPr bwMode="auto">
              <a:xfrm>
                <a:off x="21927"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96" name="Rectangle 1507"/>
              <p:cNvSpPr>
                <a:spLocks noChangeArrowheads="1"/>
              </p:cNvSpPr>
              <p:nvPr/>
            </p:nvSpPr>
            <p:spPr bwMode="auto">
              <a:xfrm>
                <a:off x="21927"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97" name="Rectangle 1508"/>
              <p:cNvSpPr>
                <a:spLocks noChangeArrowheads="1"/>
              </p:cNvSpPr>
              <p:nvPr/>
            </p:nvSpPr>
            <p:spPr bwMode="auto">
              <a:xfrm>
                <a:off x="21927"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98" name="Rectangle 1509"/>
              <p:cNvSpPr>
                <a:spLocks noChangeArrowheads="1"/>
              </p:cNvSpPr>
              <p:nvPr/>
            </p:nvSpPr>
            <p:spPr bwMode="auto">
              <a:xfrm>
                <a:off x="21927"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99" name="Rectangle 1510"/>
              <p:cNvSpPr>
                <a:spLocks noChangeArrowheads="1"/>
              </p:cNvSpPr>
              <p:nvPr/>
            </p:nvSpPr>
            <p:spPr bwMode="auto">
              <a:xfrm>
                <a:off x="21927"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00" name="Rectangle 1511"/>
              <p:cNvSpPr>
                <a:spLocks noChangeArrowheads="1"/>
              </p:cNvSpPr>
              <p:nvPr/>
            </p:nvSpPr>
            <p:spPr bwMode="auto">
              <a:xfrm>
                <a:off x="21927"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01" name="Rectangle 1512"/>
              <p:cNvSpPr>
                <a:spLocks noChangeArrowheads="1"/>
              </p:cNvSpPr>
              <p:nvPr/>
            </p:nvSpPr>
            <p:spPr bwMode="auto">
              <a:xfrm>
                <a:off x="21927"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02" name="Rectangle 1513"/>
              <p:cNvSpPr>
                <a:spLocks noChangeArrowheads="1"/>
              </p:cNvSpPr>
              <p:nvPr/>
            </p:nvSpPr>
            <p:spPr bwMode="auto">
              <a:xfrm>
                <a:off x="21927"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03" name="Rectangle 1514"/>
              <p:cNvSpPr>
                <a:spLocks noChangeArrowheads="1"/>
              </p:cNvSpPr>
              <p:nvPr/>
            </p:nvSpPr>
            <p:spPr bwMode="auto">
              <a:xfrm>
                <a:off x="21927"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04" name="Rectangle 1515"/>
              <p:cNvSpPr>
                <a:spLocks noChangeArrowheads="1"/>
              </p:cNvSpPr>
              <p:nvPr/>
            </p:nvSpPr>
            <p:spPr bwMode="auto">
              <a:xfrm>
                <a:off x="21927"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05" name="Rectangle 1516"/>
              <p:cNvSpPr>
                <a:spLocks noChangeArrowheads="1"/>
              </p:cNvSpPr>
              <p:nvPr/>
            </p:nvSpPr>
            <p:spPr bwMode="auto">
              <a:xfrm>
                <a:off x="21927"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06" name="Rectangle 1517"/>
              <p:cNvSpPr>
                <a:spLocks noChangeArrowheads="1"/>
              </p:cNvSpPr>
              <p:nvPr/>
            </p:nvSpPr>
            <p:spPr bwMode="auto">
              <a:xfrm>
                <a:off x="21927"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07" name="Rectangle 1518"/>
              <p:cNvSpPr>
                <a:spLocks noChangeArrowheads="1"/>
              </p:cNvSpPr>
              <p:nvPr/>
            </p:nvSpPr>
            <p:spPr bwMode="auto">
              <a:xfrm>
                <a:off x="21927"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08" name="Rectangle 1519"/>
              <p:cNvSpPr>
                <a:spLocks noChangeArrowheads="1"/>
              </p:cNvSpPr>
              <p:nvPr/>
            </p:nvSpPr>
            <p:spPr bwMode="auto">
              <a:xfrm>
                <a:off x="21927"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09" name="Rectangle 1520"/>
              <p:cNvSpPr>
                <a:spLocks noChangeArrowheads="1"/>
              </p:cNvSpPr>
              <p:nvPr/>
            </p:nvSpPr>
            <p:spPr bwMode="auto">
              <a:xfrm>
                <a:off x="21927"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10" name="Rectangle 1521"/>
              <p:cNvSpPr>
                <a:spLocks noChangeArrowheads="1"/>
              </p:cNvSpPr>
              <p:nvPr/>
            </p:nvSpPr>
            <p:spPr bwMode="auto">
              <a:xfrm>
                <a:off x="21927"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11" name="Rectangle 1522"/>
              <p:cNvSpPr>
                <a:spLocks noChangeArrowheads="1"/>
              </p:cNvSpPr>
              <p:nvPr/>
            </p:nvSpPr>
            <p:spPr bwMode="auto">
              <a:xfrm>
                <a:off x="21927"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12" name="Rectangle 1523"/>
              <p:cNvSpPr>
                <a:spLocks noChangeArrowheads="1"/>
              </p:cNvSpPr>
              <p:nvPr/>
            </p:nvSpPr>
            <p:spPr bwMode="auto">
              <a:xfrm>
                <a:off x="21927"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13" name="Rectangle 1524"/>
              <p:cNvSpPr>
                <a:spLocks noChangeArrowheads="1"/>
              </p:cNvSpPr>
              <p:nvPr/>
            </p:nvSpPr>
            <p:spPr bwMode="auto">
              <a:xfrm>
                <a:off x="21927"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14" name="Rectangle 1525"/>
              <p:cNvSpPr>
                <a:spLocks noChangeArrowheads="1"/>
              </p:cNvSpPr>
              <p:nvPr/>
            </p:nvSpPr>
            <p:spPr bwMode="auto">
              <a:xfrm>
                <a:off x="21927"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15" name="Rectangle 1526"/>
              <p:cNvSpPr>
                <a:spLocks noChangeArrowheads="1"/>
              </p:cNvSpPr>
              <p:nvPr/>
            </p:nvSpPr>
            <p:spPr bwMode="auto">
              <a:xfrm>
                <a:off x="21927"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16" name="Rectangle 1527"/>
              <p:cNvSpPr>
                <a:spLocks noChangeArrowheads="1"/>
              </p:cNvSpPr>
              <p:nvPr/>
            </p:nvSpPr>
            <p:spPr bwMode="auto">
              <a:xfrm>
                <a:off x="21927"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17" name="Rectangle 1528"/>
              <p:cNvSpPr>
                <a:spLocks noChangeArrowheads="1"/>
              </p:cNvSpPr>
              <p:nvPr/>
            </p:nvSpPr>
            <p:spPr bwMode="auto">
              <a:xfrm>
                <a:off x="21927"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18" name="Rectangle 1529"/>
              <p:cNvSpPr>
                <a:spLocks noChangeArrowheads="1"/>
              </p:cNvSpPr>
              <p:nvPr/>
            </p:nvSpPr>
            <p:spPr bwMode="auto">
              <a:xfrm>
                <a:off x="21927"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19" name="Rectangle 1530"/>
              <p:cNvSpPr>
                <a:spLocks noChangeArrowheads="1"/>
              </p:cNvSpPr>
              <p:nvPr/>
            </p:nvSpPr>
            <p:spPr bwMode="auto">
              <a:xfrm>
                <a:off x="21927"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20" name="Rectangle 1531"/>
              <p:cNvSpPr>
                <a:spLocks noChangeArrowheads="1"/>
              </p:cNvSpPr>
              <p:nvPr/>
            </p:nvSpPr>
            <p:spPr bwMode="auto">
              <a:xfrm>
                <a:off x="21927"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21" name="Rectangle 1532"/>
              <p:cNvSpPr>
                <a:spLocks noChangeArrowheads="1"/>
              </p:cNvSpPr>
              <p:nvPr/>
            </p:nvSpPr>
            <p:spPr bwMode="auto">
              <a:xfrm>
                <a:off x="22118"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22" name="Rectangle 1533"/>
              <p:cNvSpPr>
                <a:spLocks noChangeArrowheads="1"/>
              </p:cNvSpPr>
              <p:nvPr/>
            </p:nvSpPr>
            <p:spPr bwMode="auto">
              <a:xfrm>
                <a:off x="22118"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23" name="Rectangle 1534"/>
              <p:cNvSpPr>
                <a:spLocks noChangeArrowheads="1"/>
              </p:cNvSpPr>
              <p:nvPr/>
            </p:nvSpPr>
            <p:spPr bwMode="auto">
              <a:xfrm>
                <a:off x="22118"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24" name="Rectangle 1535"/>
              <p:cNvSpPr>
                <a:spLocks noChangeArrowheads="1"/>
              </p:cNvSpPr>
              <p:nvPr/>
            </p:nvSpPr>
            <p:spPr bwMode="auto">
              <a:xfrm>
                <a:off x="22118"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25" name="Rectangle 1536"/>
              <p:cNvSpPr>
                <a:spLocks noChangeArrowheads="1"/>
              </p:cNvSpPr>
              <p:nvPr/>
            </p:nvSpPr>
            <p:spPr bwMode="auto">
              <a:xfrm>
                <a:off x="22118"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26" name="Rectangle 1537"/>
              <p:cNvSpPr>
                <a:spLocks noChangeArrowheads="1"/>
              </p:cNvSpPr>
              <p:nvPr/>
            </p:nvSpPr>
            <p:spPr bwMode="auto">
              <a:xfrm>
                <a:off x="22118" y="5910"/>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27" name="Rectangle 1538"/>
              <p:cNvSpPr>
                <a:spLocks noChangeArrowheads="1"/>
              </p:cNvSpPr>
              <p:nvPr/>
            </p:nvSpPr>
            <p:spPr bwMode="auto">
              <a:xfrm>
                <a:off x="22118"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28" name="Rectangle 1539"/>
              <p:cNvSpPr>
                <a:spLocks noChangeArrowheads="1"/>
              </p:cNvSpPr>
              <p:nvPr/>
            </p:nvSpPr>
            <p:spPr bwMode="auto">
              <a:xfrm>
                <a:off x="22118"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29" name="Rectangle 1540"/>
              <p:cNvSpPr>
                <a:spLocks noChangeArrowheads="1"/>
              </p:cNvSpPr>
              <p:nvPr/>
            </p:nvSpPr>
            <p:spPr bwMode="auto">
              <a:xfrm>
                <a:off x="22118"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30" name="Rectangle 1541"/>
              <p:cNvSpPr>
                <a:spLocks noChangeArrowheads="1"/>
              </p:cNvSpPr>
              <p:nvPr/>
            </p:nvSpPr>
            <p:spPr bwMode="auto">
              <a:xfrm>
                <a:off x="22118"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31" name="Rectangle 1542"/>
              <p:cNvSpPr>
                <a:spLocks noChangeArrowheads="1"/>
              </p:cNvSpPr>
              <p:nvPr/>
            </p:nvSpPr>
            <p:spPr bwMode="auto">
              <a:xfrm>
                <a:off x="22118"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32" name="Rectangle 1543"/>
              <p:cNvSpPr>
                <a:spLocks noChangeArrowheads="1"/>
              </p:cNvSpPr>
              <p:nvPr/>
            </p:nvSpPr>
            <p:spPr bwMode="auto">
              <a:xfrm>
                <a:off x="22118"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33" name="Rectangle 1544"/>
              <p:cNvSpPr>
                <a:spLocks noChangeArrowheads="1"/>
              </p:cNvSpPr>
              <p:nvPr/>
            </p:nvSpPr>
            <p:spPr bwMode="auto">
              <a:xfrm>
                <a:off x="22118"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34" name="Rectangle 1545"/>
              <p:cNvSpPr>
                <a:spLocks noChangeArrowheads="1"/>
              </p:cNvSpPr>
              <p:nvPr/>
            </p:nvSpPr>
            <p:spPr bwMode="auto">
              <a:xfrm>
                <a:off x="22118"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35" name="Rectangle 1546"/>
              <p:cNvSpPr>
                <a:spLocks noChangeArrowheads="1"/>
              </p:cNvSpPr>
              <p:nvPr/>
            </p:nvSpPr>
            <p:spPr bwMode="auto">
              <a:xfrm>
                <a:off x="22118"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36" name="Rectangle 1547"/>
              <p:cNvSpPr>
                <a:spLocks noChangeArrowheads="1"/>
              </p:cNvSpPr>
              <p:nvPr/>
            </p:nvSpPr>
            <p:spPr bwMode="auto">
              <a:xfrm>
                <a:off x="22118"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37" name="Rectangle 1548"/>
              <p:cNvSpPr>
                <a:spLocks noChangeArrowheads="1"/>
              </p:cNvSpPr>
              <p:nvPr/>
            </p:nvSpPr>
            <p:spPr bwMode="auto">
              <a:xfrm>
                <a:off x="22118"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38" name="Rectangle 1549"/>
              <p:cNvSpPr>
                <a:spLocks noChangeArrowheads="1"/>
              </p:cNvSpPr>
              <p:nvPr/>
            </p:nvSpPr>
            <p:spPr bwMode="auto">
              <a:xfrm>
                <a:off x="22118"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39" name="Rectangle 1550"/>
              <p:cNvSpPr>
                <a:spLocks noChangeArrowheads="1"/>
              </p:cNvSpPr>
              <p:nvPr/>
            </p:nvSpPr>
            <p:spPr bwMode="auto">
              <a:xfrm>
                <a:off x="22118"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40" name="Rectangle 1551"/>
              <p:cNvSpPr>
                <a:spLocks noChangeArrowheads="1"/>
              </p:cNvSpPr>
              <p:nvPr/>
            </p:nvSpPr>
            <p:spPr bwMode="auto">
              <a:xfrm>
                <a:off x="22118"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41" name="Rectangle 1552"/>
              <p:cNvSpPr>
                <a:spLocks noChangeArrowheads="1"/>
              </p:cNvSpPr>
              <p:nvPr/>
            </p:nvSpPr>
            <p:spPr bwMode="auto">
              <a:xfrm>
                <a:off x="22118"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42" name="Rectangle 1553"/>
              <p:cNvSpPr>
                <a:spLocks noChangeArrowheads="1"/>
              </p:cNvSpPr>
              <p:nvPr/>
            </p:nvSpPr>
            <p:spPr bwMode="auto">
              <a:xfrm>
                <a:off x="22118"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43" name="Rectangle 1554"/>
              <p:cNvSpPr>
                <a:spLocks noChangeArrowheads="1"/>
              </p:cNvSpPr>
              <p:nvPr/>
            </p:nvSpPr>
            <p:spPr bwMode="auto">
              <a:xfrm>
                <a:off x="22118"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44" name="Rectangle 1555"/>
              <p:cNvSpPr>
                <a:spLocks noChangeArrowheads="1"/>
              </p:cNvSpPr>
              <p:nvPr/>
            </p:nvSpPr>
            <p:spPr bwMode="auto">
              <a:xfrm>
                <a:off x="22118"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45" name="Rectangle 1556"/>
              <p:cNvSpPr>
                <a:spLocks noChangeArrowheads="1"/>
              </p:cNvSpPr>
              <p:nvPr/>
            </p:nvSpPr>
            <p:spPr bwMode="auto">
              <a:xfrm>
                <a:off x="22118"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46" name="Rectangle 1557"/>
              <p:cNvSpPr>
                <a:spLocks noChangeArrowheads="1"/>
              </p:cNvSpPr>
              <p:nvPr/>
            </p:nvSpPr>
            <p:spPr bwMode="auto">
              <a:xfrm>
                <a:off x="22118"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47" name="Rectangle 1558"/>
              <p:cNvSpPr>
                <a:spLocks noChangeArrowheads="1"/>
              </p:cNvSpPr>
              <p:nvPr/>
            </p:nvSpPr>
            <p:spPr bwMode="auto">
              <a:xfrm>
                <a:off x="22118"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48" name="Rectangle 1559"/>
              <p:cNvSpPr>
                <a:spLocks noChangeArrowheads="1"/>
              </p:cNvSpPr>
              <p:nvPr/>
            </p:nvSpPr>
            <p:spPr bwMode="auto">
              <a:xfrm>
                <a:off x="22118"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49" name="Rectangle 1560"/>
              <p:cNvSpPr>
                <a:spLocks noChangeArrowheads="1"/>
              </p:cNvSpPr>
              <p:nvPr/>
            </p:nvSpPr>
            <p:spPr bwMode="auto">
              <a:xfrm>
                <a:off x="22118"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50" name="Rectangle 1561"/>
              <p:cNvSpPr>
                <a:spLocks noChangeArrowheads="1"/>
              </p:cNvSpPr>
              <p:nvPr/>
            </p:nvSpPr>
            <p:spPr bwMode="auto">
              <a:xfrm>
                <a:off x="22118"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51" name="Rectangle 1562"/>
              <p:cNvSpPr>
                <a:spLocks noChangeArrowheads="1"/>
              </p:cNvSpPr>
              <p:nvPr/>
            </p:nvSpPr>
            <p:spPr bwMode="auto">
              <a:xfrm>
                <a:off x="22118"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52" name="Rectangle 1563"/>
              <p:cNvSpPr>
                <a:spLocks noChangeArrowheads="1"/>
              </p:cNvSpPr>
              <p:nvPr/>
            </p:nvSpPr>
            <p:spPr bwMode="auto">
              <a:xfrm>
                <a:off x="22309"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53" name="Rectangle 1564"/>
              <p:cNvSpPr>
                <a:spLocks noChangeArrowheads="1"/>
              </p:cNvSpPr>
              <p:nvPr/>
            </p:nvSpPr>
            <p:spPr bwMode="auto">
              <a:xfrm>
                <a:off x="22309"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54" name="Rectangle 1565"/>
              <p:cNvSpPr>
                <a:spLocks noChangeArrowheads="1"/>
              </p:cNvSpPr>
              <p:nvPr/>
            </p:nvSpPr>
            <p:spPr bwMode="auto">
              <a:xfrm>
                <a:off x="22309"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55" name="Rectangle 1566"/>
              <p:cNvSpPr>
                <a:spLocks noChangeArrowheads="1"/>
              </p:cNvSpPr>
              <p:nvPr/>
            </p:nvSpPr>
            <p:spPr bwMode="auto">
              <a:xfrm>
                <a:off x="22309"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56" name="Rectangle 1567"/>
              <p:cNvSpPr>
                <a:spLocks noChangeArrowheads="1"/>
              </p:cNvSpPr>
              <p:nvPr/>
            </p:nvSpPr>
            <p:spPr bwMode="auto">
              <a:xfrm>
                <a:off x="22309"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57" name="Rectangle 1568"/>
              <p:cNvSpPr>
                <a:spLocks noChangeArrowheads="1"/>
              </p:cNvSpPr>
              <p:nvPr/>
            </p:nvSpPr>
            <p:spPr bwMode="auto">
              <a:xfrm>
                <a:off x="22309" y="514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58" name="Rectangle 1569"/>
              <p:cNvSpPr>
                <a:spLocks noChangeArrowheads="1"/>
              </p:cNvSpPr>
              <p:nvPr/>
            </p:nvSpPr>
            <p:spPr bwMode="auto">
              <a:xfrm>
                <a:off x="22309" y="533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59" name="Rectangle 1570"/>
              <p:cNvSpPr>
                <a:spLocks noChangeArrowheads="1"/>
              </p:cNvSpPr>
              <p:nvPr/>
            </p:nvSpPr>
            <p:spPr bwMode="auto">
              <a:xfrm>
                <a:off x="22309" y="552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60" name="Rectangle 1571"/>
              <p:cNvSpPr>
                <a:spLocks noChangeArrowheads="1"/>
              </p:cNvSpPr>
              <p:nvPr/>
            </p:nvSpPr>
            <p:spPr bwMode="auto">
              <a:xfrm>
                <a:off x="22309" y="571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61" name="Rectangle 1572"/>
              <p:cNvSpPr>
                <a:spLocks noChangeArrowheads="1"/>
              </p:cNvSpPr>
              <p:nvPr/>
            </p:nvSpPr>
            <p:spPr bwMode="auto">
              <a:xfrm>
                <a:off x="22309" y="5910"/>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62" name="Rectangle 1573"/>
              <p:cNvSpPr>
                <a:spLocks noChangeArrowheads="1"/>
              </p:cNvSpPr>
              <p:nvPr/>
            </p:nvSpPr>
            <p:spPr bwMode="auto">
              <a:xfrm>
                <a:off x="22309" y="610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63" name="Rectangle 1574"/>
              <p:cNvSpPr>
                <a:spLocks noChangeArrowheads="1"/>
              </p:cNvSpPr>
              <p:nvPr/>
            </p:nvSpPr>
            <p:spPr bwMode="auto">
              <a:xfrm>
                <a:off x="22309"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64" name="Rectangle 1575"/>
              <p:cNvSpPr>
                <a:spLocks noChangeArrowheads="1"/>
              </p:cNvSpPr>
              <p:nvPr/>
            </p:nvSpPr>
            <p:spPr bwMode="auto">
              <a:xfrm>
                <a:off x="22309"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65" name="Rectangle 1576"/>
              <p:cNvSpPr>
                <a:spLocks noChangeArrowheads="1"/>
              </p:cNvSpPr>
              <p:nvPr/>
            </p:nvSpPr>
            <p:spPr bwMode="auto">
              <a:xfrm>
                <a:off x="22309"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66" name="Rectangle 1577"/>
              <p:cNvSpPr>
                <a:spLocks noChangeArrowheads="1"/>
              </p:cNvSpPr>
              <p:nvPr/>
            </p:nvSpPr>
            <p:spPr bwMode="auto">
              <a:xfrm>
                <a:off x="22309"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67" name="Rectangle 1578"/>
              <p:cNvSpPr>
                <a:spLocks noChangeArrowheads="1"/>
              </p:cNvSpPr>
              <p:nvPr/>
            </p:nvSpPr>
            <p:spPr bwMode="auto">
              <a:xfrm>
                <a:off x="22309"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68" name="Rectangle 1579"/>
              <p:cNvSpPr>
                <a:spLocks noChangeArrowheads="1"/>
              </p:cNvSpPr>
              <p:nvPr/>
            </p:nvSpPr>
            <p:spPr bwMode="auto">
              <a:xfrm>
                <a:off x="22309"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69" name="Rectangle 1580"/>
              <p:cNvSpPr>
                <a:spLocks noChangeArrowheads="1"/>
              </p:cNvSpPr>
              <p:nvPr/>
            </p:nvSpPr>
            <p:spPr bwMode="auto">
              <a:xfrm>
                <a:off x="22309"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70" name="Rectangle 1581"/>
              <p:cNvSpPr>
                <a:spLocks noChangeArrowheads="1"/>
              </p:cNvSpPr>
              <p:nvPr/>
            </p:nvSpPr>
            <p:spPr bwMode="auto">
              <a:xfrm>
                <a:off x="22309"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71" name="Rectangle 1582"/>
              <p:cNvSpPr>
                <a:spLocks noChangeArrowheads="1"/>
              </p:cNvSpPr>
              <p:nvPr/>
            </p:nvSpPr>
            <p:spPr bwMode="auto">
              <a:xfrm>
                <a:off x="22309"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72" name="Rectangle 1583"/>
              <p:cNvSpPr>
                <a:spLocks noChangeArrowheads="1"/>
              </p:cNvSpPr>
              <p:nvPr/>
            </p:nvSpPr>
            <p:spPr bwMode="auto">
              <a:xfrm>
                <a:off x="22309"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73" name="Rectangle 1584"/>
              <p:cNvSpPr>
                <a:spLocks noChangeArrowheads="1"/>
              </p:cNvSpPr>
              <p:nvPr/>
            </p:nvSpPr>
            <p:spPr bwMode="auto">
              <a:xfrm>
                <a:off x="22309"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74" name="Rectangle 1585"/>
              <p:cNvSpPr>
                <a:spLocks noChangeArrowheads="1"/>
              </p:cNvSpPr>
              <p:nvPr/>
            </p:nvSpPr>
            <p:spPr bwMode="auto">
              <a:xfrm>
                <a:off x="22309"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75" name="Rectangle 1586"/>
              <p:cNvSpPr>
                <a:spLocks noChangeArrowheads="1"/>
              </p:cNvSpPr>
              <p:nvPr/>
            </p:nvSpPr>
            <p:spPr bwMode="auto">
              <a:xfrm>
                <a:off x="22309"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76" name="Rectangle 1587"/>
              <p:cNvSpPr>
                <a:spLocks noChangeArrowheads="1"/>
              </p:cNvSpPr>
              <p:nvPr/>
            </p:nvSpPr>
            <p:spPr bwMode="auto">
              <a:xfrm>
                <a:off x="22309"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77" name="Rectangle 1588"/>
              <p:cNvSpPr>
                <a:spLocks noChangeArrowheads="1"/>
              </p:cNvSpPr>
              <p:nvPr/>
            </p:nvSpPr>
            <p:spPr bwMode="auto">
              <a:xfrm>
                <a:off x="22309"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78" name="Rectangle 1589"/>
              <p:cNvSpPr>
                <a:spLocks noChangeArrowheads="1"/>
              </p:cNvSpPr>
              <p:nvPr/>
            </p:nvSpPr>
            <p:spPr bwMode="auto">
              <a:xfrm>
                <a:off x="22309"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79" name="Rectangle 1590"/>
              <p:cNvSpPr>
                <a:spLocks noChangeArrowheads="1"/>
              </p:cNvSpPr>
              <p:nvPr/>
            </p:nvSpPr>
            <p:spPr bwMode="auto">
              <a:xfrm>
                <a:off x="22309"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80" name="Rectangle 1591"/>
              <p:cNvSpPr>
                <a:spLocks noChangeArrowheads="1"/>
              </p:cNvSpPr>
              <p:nvPr/>
            </p:nvSpPr>
            <p:spPr bwMode="auto">
              <a:xfrm>
                <a:off x="22309"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81" name="Rectangle 1592"/>
              <p:cNvSpPr>
                <a:spLocks noChangeArrowheads="1"/>
              </p:cNvSpPr>
              <p:nvPr/>
            </p:nvSpPr>
            <p:spPr bwMode="auto">
              <a:xfrm>
                <a:off x="22309"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82" name="Rectangle 1593"/>
              <p:cNvSpPr>
                <a:spLocks noChangeArrowheads="1"/>
              </p:cNvSpPr>
              <p:nvPr/>
            </p:nvSpPr>
            <p:spPr bwMode="auto">
              <a:xfrm>
                <a:off x="22309"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83" name="Rectangle 1594"/>
              <p:cNvSpPr>
                <a:spLocks noChangeArrowheads="1"/>
              </p:cNvSpPr>
              <p:nvPr/>
            </p:nvSpPr>
            <p:spPr bwMode="auto">
              <a:xfrm>
                <a:off x="22309"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84" name="Rectangle 1595"/>
              <p:cNvSpPr>
                <a:spLocks noChangeArrowheads="1"/>
              </p:cNvSpPr>
              <p:nvPr/>
            </p:nvSpPr>
            <p:spPr bwMode="auto">
              <a:xfrm>
                <a:off x="22309"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85" name="Rectangle 1596"/>
              <p:cNvSpPr>
                <a:spLocks noChangeArrowheads="1"/>
              </p:cNvSpPr>
              <p:nvPr/>
            </p:nvSpPr>
            <p:spPr bwMode="auto">
              <a:xfrm>
                <a:off x="22309"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86" name="Rectangle 1597"/>
              <p:cNvSpPr>
                <a:spLocks noChangeArrowheads="1"/>
              </p:cNvSpPr>
              <p:nvPr/>
            </p:nvSpPr>
            <p:spPr bwMode="auto">
              <a:xfrm>
                <a:off x="22309"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87" name="Rectangle 1598"/>
              <p:cNvSpPr>
                <a:spLocks noChangeArrowheads="1"/>
              </p:cNvSpPr>
              <p:nvPr/>
            </p:nvSpPr>
            <p:spPr bwMode="auto">
              <a:xfrm>
                <a:off x="22501"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88" name="Rectangle 1599"/>
              <p:cNvSpPr>
                <a:spLocks noChangeArrowheads="1"/>
              </p:cNvSpPr>
              <p:nvPr/>
            </p:nvSpPr>
            <p:spPr bwMode="auto">
              <a:xfrm>
                <a:off x="22501"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89" name="Rectangle 1600"/>
              <p:cNvSpPr>
                <a:spLocks noChangeArrowheads="1"/>
              </p:cNvSpPr>
              <p:nvPr/>
            </p:nvSpPr>
            <p:spPr bwMode="auto">
              <a:xfrm>
                <a:off x="22501"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90" name="Rectangle 1601"/>
              <p:cNvSpPr>
                <a:spLocks noChangeArrowheads="1"/>
              </p:cNvSpPr>
              <p:nvPr/>
            </p:nvSpPr>
            <p:spPr bwMode="auto">
              <a:xfrm>
                <a:off x="22501"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91" name="Rectangle 1602"/>
              <p:cNvSpPr>
                <a:spLocks noChangeArrowheads="1"/>
              </p:cNvSpPr>
              <p:nvPr/>
            </p:nvSpPr>
            <p:spPr bwMode="auto">
              <a:xfrm>
                <a:off x="22501"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92" name="Rectangle 1603"/>
              <p:cNvSpPr>
                <a:spLocks noChangeArrowheads="1"/>
              </p:cNvSpPr>
              <p:nvPr/>
            </p:nvSpPr>
            <p:spPr bwMode="auto">
              <a:xfrm>
                <a:off x="22501" y="514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93" name="Rectangle 1604"/>
              <p:cNvSpPr>
                <a:spLocks noChangeArrowheads="1"/>
              </p:cNvSpPr>
              <p:nvPr/>
            </p:nvSpPr>
            <p:spPr bwMode="auto">
              <a:xfrm>
                <a:off x="22501" y="533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94" name="Rectangle 1605"/>
              <p:cNvSpPr>
                <a:spLocks noChangeArrowheads="1"/>
              </p:cNvSpPr>
              <p:nvPr/>
            </p:nvSpPr>
            <p:spPr bwMode="auto">
              <a:xfrm>
                <a:off x="22501" y="571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95" name="Rectangle 1606"/>
              <p:cNvSpPr>
                <a:spLocks noChangeArrowheads="1"/>
              </p:cNvSpPr>
              <p:nvPr/>
            </p:nvSpPr>
            <p:spPr bwMode="auto">
              <a:xfrm>
                <a:off x="22501" y="5910"/>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96" name="Rectangle 1607"/>
              <p:cNvSpPr>
                <a:spLocks noChangeArrowheads="1"/>
              </p:cNvSpPr>
              <p:nvPr/>
            </p:nvSpPr>
            <p:spPr bwMode="auto">
              <a:xfrm>
                <a:off x="22501" y="610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97" name="Rectangle 1608"/>
              <p:cNvSpPr>
                <a:spLocks noChangeArrowheads="1"/>
              </p:cNvSpPr>
              <p:nvPr/>
            </p:nvSpPr>
            <p:spPr bwMode="auto">
              <a:xfrm>
                <a:off x="22501" y="629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98" name="Rectangle 1609"/>
              <p:cNvSpPr>
                <a:spLocks noChangeArrowheads="1"/>
              </p:cNvSpPr>
              <p:nvPr/>
            </p:nvSpPr>
            <p:spPr bwMode="auto">
              <a:xfrm>
                <a:off x="22501"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99" name="Rectangle 1610"/>
              <p:cNvSpPr>
                <a:spLocks noChangeArrowheads="1"/>
              </p:cNvSpPr>
              <p:nvPr/>
            </p:nvSpPr>
            <p:spPr bwMode="auto">
              <a:xfrm>
                <a:off x="22501"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00" name="Rectangle 1611"/>
              <p:cNvSpPr>
                <a:spLocks noChangeArrowheads="1"/>
              </p:cNvSpPr>
              <p:nvPr/>
            </p:nvSpPr>
            <p:spPr bwMode="auto">
              <a:xfrm>
                <a:off x="22501"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01" name="Rectangle 1612"/>
              <p:cNvSpPr>
                <a:spLocks noChangeArrowheads="1"/>
              </p:cNvSpPr>
              <p:nvPr/>
            </p:nvSpPr>
            <p:spPr bwMode="auto">
              <a:xfrm>
                <a:off x="22501"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grpSp>
          <p:nvGrpSpPr>
            <p:cNvPr id="12" name="Group 1814"/>
            <p:cNvGrpSpPr>
              <a:grpSpLocks/>
            </p:cNvGrpSpPr>
            <p:nvPr/>
          </p:nvGrpSpPr>
          <p:grpSpPr bwMode="auto">
            <a:xfrm>
              <a:off x="35720338" y="-639762"/>
              <a:ext cx="1995488" cy="14141450"/>
              <a:chOff x="22501" y="-403"/>
              <a:chExt cx="1257" cy="8908"/>
            </a:xfrm>
            <a:grpFill/>
          </p:grpSpPr>
          <p:sp>
            <p:nvSpPr>
              <p:cNvPr id="802" name="Rectangle 1614"/>
              <p:cNvSpPr>
                <a:spLocks noChangeArrowheads="1"/>
              </p:cNvSpPr>
              <p:nvPr/>
            </p:nvSpPr>
            <p:spPr bwMode="auto">
              <a:xfrm>
                <a:off x="22501"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03" name="Rectangle 1615"/>
              <p:cNvSpPr>
                <a:spLocks noChangeArrowheads="1"/>
              </p:cNvSpPr>
              <p:nvPr/>
            </p:nvSpPr>
            <p:spPr bwMode="auto">
              <a:xfrm>
                <a:off x="22501"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04" name="Rectangle 1616"/>
              <p:cNvSpPr>
                <a:spLocks noChangeArrowheads="1"/>
              </p:cNvSpPr>
              <p:nvPr/>
            </p:nvSpPr>
            <p:spPr bwMode="auto">
              <a:xfrm>
                <a:off x="22501"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05" name="Rectangle 1617"/>
              <p:cNvSpPr>
                <a:spLocks noChangeArrowheads="1"/>
              </p:cNvSpPr>
              <p:nvPr/>
            </p:nvSpPr>
            <p:spPr bwMode="auto">
              <a:xfrm>
                <a:off x="22501"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06" name="Rectangle 1618"/>
              <p:cNvSpPr>
                <a:spLocks noChangeArrowheads="1"/>
              </p:cNvSpPr>
              <p:nvPr/>
            </p:nvSpPr>
            <p:spPr bwMode="auto">
              <a:xfrm>
                <a:off x="22501"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07" name="Rectangle 1619"/>
              <p:cNvSpPr>
                <a:spLocks noChangeArrowheads="1"/>
              </p:cNvSpPr>
              <p:nvPr/>
            </p:nvSpPr>
            <p:spPr bwMode="auto">
              <a:xfrm>
                <a:off x="22501"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08" name="Rectangle 1620"/>
              <p:cNvSpPr>
                <a:spLocks noChangeArrowheads="1"/>
              </p:cNvSpPr>
              <p:nvPr/>
            </p:nvSpPr>
            <p:spPr bwMode="auto">
              <a:xfrm>
                <a:off x="22501"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09" name="Rectangle 1621"/>
              <p:cNvSpPr>
                <a:spLocks noChangeArrowheads="1"/>
              </p:cNvSpPr>
              <p:nvPr/>
            </p:nvSpPr>
            <p:spPr bwMode="auto">
              <a:xfrm>
                <a:off x="22501"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10" name="Rectangle 1622"/>
              <p:cNvSpPr>
                <a:spLocks noChangeArrowheads="1"/>
              </p:cNvSpPr>
              <p:nvPr/>
            </p:nvSpPr>
            <p:spPr bwMode="auto">
              <a:xfrm>
                <a:off x="22501"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11" name="Rectangle 1623"/>
              <p:cNvSpPr>
                <a:spLocks noChangeArrowheads="1"/>
              </p:cNvSpPr>
              <p:nvPr/>
            </p:nvSpPr>
            <p:spPr bwMode="auto">
              <a:xfrm>
                <a:off x="22501"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12" name="Rectangle 1624"/>
              <p:cNvSpPr>
                <a:spLocks noChangeArrowheads="1"/>
              </p:cNvSpPr>
              <p:nvPr/>
            </p:nvSpPr>
            <p:spPr bwMode="auto">
              <a:xfrm>
                <a:off x="22501"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13" name="Rectangle 1625"/>
              <p:cNvSpPr>
                <a:spLocks noChangeArrowheads="1"/>
              </p:cNvSpPr>
              <p:nvPr/>
            </p:nvSpPr>
            <p:spPr bwMode="auto">
              <a:xfrm>
                <a:off x="22501"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14" name="Rectangle 1626"/>
              <p:cNvSpPr>
                <a:spLocks noChangeArrowheads="1"/>
              </p:cNvSpPr>
              <p:nvPr/>
            </p:nvSpPr>
            <p:spPr bwMode="auto">
              <a:xfrm>
                <a:off x="22501"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15" name="Rectangle 1627"/>
              <p:cNvSpPr>
                <a:spLocks noChangeArrowheads="1"/>
              </p:cNvSpPr>
              <p:nvPr/>
            </p:nvSpPr>
            <p:spPr bwMode="auto">
              <a:xfrm>
                <a:off x="22501"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16" name="Rectangle 1628"/>
              <p:cNvSpPr>
                <a:spLocks noChangeArrowheads="1"/>
              </p:cNvSpPr>
              <p:nvPr/>
            </p:nvSpPr>
            <p:spPr bwMode="auto">
              <a:xfrm>
                <a:off x="22501"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17" name="Rectangle 1629"/>
              <p:cNvSpPr>
                <a:spLocks noChangeArrowheads="1"/>
              </p:cNvSpPr>
              <p:nvPr/>
            </p:nvSpPr>
            <p:spPr bwMode="auto">
              <a:xfrm>
                <a:off x="22501"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18" name="Rectangle 1630"/>
              <p:cNvSpPr>
                <a:spLocks noChangeArrowheads="1"/>
              </p:cNvSpPr>
              <p:nvPr/>
            </p:nvSpPr>
            <p:spPr bwMode="auto">
              <a:xfrm>
                <a:off x="22501"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19" name="Rectangle 1631"/>
              <p:cNvSpPr>
                <a:spLocks noChangeArrowheads="1"/>
              </p:cNvSpPr>
              <p:nvPr/>
            </p:nvSpPr>
            <p:spPr bwMode="auto">
              <a:xfrm>
                <a:off x="22501"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20" name="Rectangle 1632"/>
              <p:cNvSpPr>
                <a:spLocks noChangeArrowheads="1"/>
              </p:cNvSpPr>
              <p:nvPr/>
            </p:nvSpPr>
            <p:spPr bwMode="auto">
              <a:xfrm>
                <a:off x="22501"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21" name="Rectangle 1633"/>
              <p:cNvSpPr>
                <a:spLocks noChangeArrowheads="1"/>
              </p:cNvSpPr>
              <p:nvPr/>
            </p:nvSpPr>
            <p:spPr bwMode="auto">
              <a:xfrm>
                <a:off x="22501"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22" name="Rectangle 1634"/>
              <p:cNvSpPr>
                <a:spLocks noChangeArrowheads="1"/>
              </p:cNvSpPr>
              <p:nvPr/>
            </p:nvSpPr>
            <p:spPr bwMode="auto">
              <a:xfrm>
                <a:off x="22692"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23" name="Rectangle 1635"/>
              <p:cNvSpPr>
                <a:spLocks noChangeArrowheads="1"/>
              </p:cNvSpPr>
              <p:nvPr/>
            </p:nvSpPr>
            <p:spPr bwMode="auto">
              <a:xfrm>
                <a:off x="22692"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24" name="Rectangle 1636"/>
              <p:cNvSpPr>
                <a:spLocks noChangeArrowheads="1"/>
              </p:cNvSpPr>
              <p:nvPr/>
            </p:nvSpPr>
            <p:spPr bwMode="auto">
              <a:xfrm>
                <a:off x="22692"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25" name="Rectangle 1637"/>
              <p:cNvSpPr>
                <a:spLocks noChangeArrowheads="1"/>
              </p:cNvSpPr>
              <p:nvPr/>
            </p:nvSpPr>
            <p:spPr bwMode="auto">
              <a:xfrm>
                <a:off x="22692"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26" name="Rectangle 1638"/>
              <p:cNvSpPr>
                <a:spLocks noChangeArrowheads="1"/>
              </p:cNvSpPr>
              <p:nvPr/>
            </p:nvSpPr>
            <p:spPr bwMode="auto">
              <a:xfrm>
                <a:off x="22692"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27" name="Rectangle 1639"/>
              <p:cNvSpPr>
                <a:spLocks noChangeArrowheads="1"/>
              </p:cNvSpPr>
              <p:nvPr/>
            </p:nvSpPr>
            <p:spPr bwMode="auto">
              <a:xfrm>
                <a:off x="22692" y="514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28" name="Rectangle 1640"/>
              <p:cNvSpPr>
                <a:spLocks noChangeArrowheads="1"/>
              </p:cNvSpPr>
              <p:nvPr/>
            </p:nvSpPr>
            <p:spPr bwMode="auto">
              <a:xfrm>
                <a:off x="22692" y="533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29" name="Rectangle 1641"/>
              <p:cNvSpPr>
                <a:spLocks noChangeArrowheads="1"/>
              </p:cNvSpPr>
              <p:nvPr/>
            </p:nvSpPr>
            <p:spPr bwMode="auto">
              <a:xfrm>
                <a:off x="22692" y="552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30" name="Rectangle 1642"/>
              <p:cNvSpPr>
                <a:spLocks noChangeArrowheads="1"/>
              </p:cNvSpPr>
              <p:nvPr/>
            </p:nvSpPr>
            <p:spPr bwMode="auto">
              <a:xfrm>
                <a:off x="22692" y="5910"/>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31" name="Rectangle 1643"/>
              <p:cNvSpPr>
                <a:spLocks noChangeArrowheads="1"/>
              </p:cNvSpPr>
              <p:nvPr/>
            </p:nvSpPr>
            <p:spPr bwMode="auto">
              <a:xfrm>
                <a:off x="22692" y="610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32" name="Rectangle 1644"/>
              <p:cNvSpPr>
                <a:spLocks noChangeArrowheads="1"/>
              </p:cNvSpPr>
              <p:nvPr/>
            </p:nvSpPr>
            <p:spPr bwMode="auto">
              <a:xfrm>
                <a:off x="22692" y="629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33" name="Rectangle 1645"/>
              <p:cNvSpPr>
                <a:spLocks noChangeArrowheads="1"/>
              </p:cNvSpPr>
              <p:nvPr/>
            </p:nvSpPr>
            <p:spPr bwMode="auto">
              <a:xfrm>
                <a:off x="22692" y="648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34" name="Rectangle 1646"/>
              <p:cNvSpPr>
                <a:spLocks noChangeArrowheads="1"/>
              </p:cNvSpPr>
              <p:nvPr/>
            </p:nvSpPr>
            <p:spPr bwMode="auto">
              <a:xfrm>
                <a:off x="22692"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35" name="Rectangle 1647"/>
              <p:cNvSpPr>
                <a:spLocks noChangeArrowheads="1"/>
              </p:cNvSpPr>
              <p:nvPr/>
            </p:nvSpPr>
            <p:spPr bwMode="auto">
              <a:xfrm>
                <a:off x="22692"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36" name="Rectangle 1648"/>
              <p:cNvSpPr>
                <a:spLocks noChangeArrowheads="1"/>
              </p:cNvSpPr>
              <p:nvPr/>
            </p:nvSpPr>
            <p:spPr bwMode="auto">
              <a:xfrm>
                <a:off x="22692"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37" name="Rectangle 1649"/>
              <p:cNvSpPr>
                <a:spLocks noChangeArrowheads="1"/>
              </p:cNvSpPr>
              <p:nvPr/>
            </p:nvSpPr>
            <p:spPr bwMode="auto">
              <a:xfrm>
                <a:off x="22692"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38" name="Rectangle 1650"/>
              <p:cNvSpPr>
                <a:spLocks noChangeArrowheads="1"/>
              </p:cNvSpPr>
              <p:nvPr/>
            </p:nvSpPr>
            <p:spPr bwMode="auto">
              <a:xfrm>
                <a:off x="22692"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39" name="Rectangle 1651"/>
              <p:cNvSpPr>
                <a:spLocks noChangeArrowheads="1"/>
              </p:cNvSpPr>
              <p:nvPr/>
            </p:nvSpPr>
            <p:spPr bwMode="auto">
              <a:xfrm>
                <a:off x="22692"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40" name="Rectangle 1652"/>
              <p:cNvSpPr>
                <a:spLocks noChangeArrowheads="1"/>
              </p:cNvSpPr>
              <p:nvPr/>
            </p:nvSpPr>
            <p:spPr bwMode="auto">
              <a:xfrm>
                <a:off x="22692"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41" name="Rectangle 1653"/>
              <p:cNvSpPr>
                <a:spLocks noChangeArrowheads="1"/>
              </p:cNvSpPr>
              <p:nvPr/>
            </p:nvSpPr>
            <p:spPr bwMode="auto">
              <a:xfrm>
                <a:off x="22692"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42" name="Rectangle 1654"/>
              <p:cNvSpPr>
                <a:spLocks noChangeArrowheads="1"/>
              </p:cNvSpPr>
              <p:nvPr/>
            </p:nvSpPr>
            <p:spPr bwMode="auto">
              <a:xfrm>
                <a:off x="22692"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43" name="Rectangle 1655"/>
              <p:cNvSpPr>
                <a:spLocks noChangeArrowheads="1"/>
              </p:cNvSpPr>
              <p:nvPr/>
            </p:nvSpPr>
            <p:spPr bwMode="auto">
              <a:xfrm>
                <a:off x="22692"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44" name="Rectangle 1656"/>
              <p:cNvSpPr>
                <a:spLocks noChangeArrowheads="1"/>
              </p:cNvSpPr>
              <p:nvPr/>
            </p:nvSpPr>
            <p:spPr bwMode="auto">
              <a:xfrm>
                <a:off x="22692"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45" name="Rectangle 1657"/>
              <p:cNvSpPr>
                <a:spLocks noChangeArrowheads="1"/>
              </p:cNvSpPr>
              <p:nvPr/>
            </p:nvSpPr>
            <p:spPr bwMode="auto">
              <a:xfrm>
                <a:off x="22692"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46" name="Rectangle 1658"/>
              <p:cNvSpPr>
                <a:spLocks noChangeArrowheads="1"/>
              </p:cNvSpPr>
              <p:nvPr/>
            </p:nvSpPr>
            <p:spPr bwMode="auto">
              <a:xfrm>
                <a:off x="22692"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47" name="Rectangle 1659"/>
              <p:cNvSpPr>
                <a:spLocks noChangeArrowheads="1"/>
              </p:cNvSpPr>
              <p:nvPr/>
            </p:nvSpPr>
            <p:spPr bwMode="auto">
              <a:xfrm>
                <a:off x="22692"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48" name="Rectangle 1660"/>
              <p:cNvSpPr>
                <a:spLocks noChangeArrowheads="1"/>
              </p:cNvSpPr>
              <p:nvPr/>
            </p:nvSpPr>
            <p:spPr bwMode="auto">
              <a:xfrm>
                <a:off x="22692"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49" name="Rectangle 1661"/>
              <p:cNvSpPr>
                <a:spLocks noChangeArrowheads="1"/>
              </p:cNvSpPr>
              <p:nvPr/>
            </p:nvSpPr>
            <p:spPr bwMode="auto">
              <a:xfrm>
                <a:off x="22692"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50" name="Rectangle 1662"/>
              <p:cNvSpPr>
                <a:spLocks noChangeArrowheads="1"/>
              </p:cNvSpPr>
              <p:nvPr/>
            </p:nvSpPr>
            <p:spPr bwMode="auto">
              <a:xfrm>
                <a:off x="22692"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51" name="Rectangle 1663"/>
              <p:cNvSpPr>
                <a:spLocks noChangeArrowheads="1"/>
              </p:cNvSpPr>
              <p:nvPr/>
            </p:nvSpPr>
            <p:spPr bwMode="auto">
              <a:xfrm>
                <a:off x="22692"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52" name="Rectangle 1664"/>
              <p:cNvSpPr>
                <a:spLocks noChangeArrowheads="1"/>
              </p:cNvSpPr>
              <p:nvPr/>
            </p:nvSpPr>
            <p:spPr bwMode="auto">
              <a:xfrm>
                <a:off x="22692"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53" name="Rectangle 1665"/>
              <p:cNvSpPr>
                <a:spLocks noChangeArrowheads="1"/>
              </p:cNvSpPr>
              <p:nvPr/>
            </p:nvSpPr>
            <p:spPr bwMode="auto">
              <a:xfrm>
                <a:off x="22692"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54" name="Rectangle 1666"/>
              <p:cNvSpPr>
                <a:spLocks noChangeArrowheads="1"/>
              </p:cNvSpPr>
              <p:nvPr/>
            </p:nvSpPr>
            <p:spPr bwMode="auto">
              <a:xfrm>
                <a:off x="22692"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55" name="Rectangle 1667"/>
              <p:cNvSpPr>
                <a:spLocks noChangeArrowheads="1"/>
              </p:cNvSpPr>
              <p:nvPr/>
            </p:nvSpPr>
            <p:spPr bwMode="auto">
              <a:xfrm>
                <a:off x="22692"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56" name="Rectangle 1668"/>
              <p:cNvSpPr>
                <a:spLocks noChangeArrowheads="1"/>
              </p:cNvSpPr>
              <p:nvPr/>
            </p:nvSpPr>
            <p:spPr bwMode="auto">
              <a:xfrm>
                <a:off x="22692"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57" name="Rectangle 1669"/>
              <p:cNvSpPr>
                <a:spLocks noChangeArrowheads="1"/>
              </p:cNvSpPr>
              <p:nvPr/>
            </p:nvSpPr>
            <p:spPr bwMode="auto">
              <a:xfrm>
                <a:off x="22692"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58" name="Rectangle 1670"/>
              <p:cNvSpPr>
                <a:spLocks noChangeArrowheads="1"/>
              </p:cNvSpPr>
              <p:nvPr/>
            </p:nvSpPr>
            <p:spPr bwMode="auto">
              <a:xfrm>
                <a:off x="22883"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59" name="Rectangle 1671"/>
              <p:cNvSpPr>
                <a:spLocks noChangeArrowheads="1"/>
              </p:cNvSpPr>
              <p:nvPr/>
            </p:nvSpPr>
            <p:spPr bwMode="auto">
              <a:xfrm>
                <a:off x="22883"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60" name="Rectangle 1672"/>
              <p:cNvSpPr>
                <a:spLocks noChangeArrowheads="1"/>
              </p:cNvSpPr>
              <p:nvPr/>
            </p:nvSpPr>
            <p:spPr bwMode="auto">
              <a:xfrm>
                <a:off x="22883"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61" name="Rectangle 1673"/>
              <p:cNvSpPr>
                <a:spLocks noChangeArrowheads="1"/>
              </p:cNvSpPr>
              <p:nvPr/>
            </p:nvSpPr>
            <p:spPr bwMode="auto">
              <a:xfrm>
                <a:off x="22883"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62" name="Rectangle 1674"/>
              <p:cNvSpPr>
                <a:spLocks noChangeArrowheads="1"/>
              </p:cNvSpPr>
              <p:nvPr/>
            </p:nvSpPr>
            <p:spPr bwMode="auto">
              <a:xfrm>
                <a:off x="22883" y="514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63" name="Rectangle 1675"/>
              <p:cNvSpPr>
                <a:spLocks noChangeArrowheads="1"/>
              </p:cNvSpPr>
              <p:nvPr/>
            </p:nvSpPr>
            <p:spPr bwMode="auto">
              <a:xfrm>
                <a:off x="22883" y="533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64" name="Rectangle 1676"/>
              <p:cNvSpPr>
                <a:spLocks noChangeArrowheads="1"/>
              </p:cNvSpPr>
              <p:nvPr/>
            </p:nvSpPr>
            <p:spPr bwMode="auto">
              <a:xfrm>
                <a:off x="22883" y="648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65" name="Rectangle 1677"/>
              <p:cNvSpPr>
                <a:spLocks noChangeArrowheads="1"/>
              </p:cNvSpPr>
              <p:nvPr/>
            </p:nvSpPr>
            <p:spPr bwMode="auto">
              <a:xfrm>
                <a:off x="22883" y="667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66" name="Rectangle 1678"/>
              <p:cNvSpPr>
                <a:spLocks noChangeArrowheads="1"/>
              </p:cNvSpPr>
              <p:nvPr/>
            </p:nvSpPr>
            <p:spPr bwMode="auto">
              <a:xfrm>
                <a:off x="22883"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67" name="Rectangle 1679"/>
              <p:cNvSpPr>
                <a:spLocks noChangeArrowheads="1"/>
              </p:cNvSpPr>
              <p:nvPr/>
            </p:nvSpPr>
            <p:spPr bwMode="auto">
              <a:xfrm>
                <a:off x="22883"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68" name="Rectangle 1680"/>
              <p:cNvSpPr>
                <a:spLocks noChangeArrowheads="1"/>
              </p:cNvSpPr>
              <p:nvPr/>
            </p:nvSpPr>
            <p:spPr bwMode="auto">
              <a:xfrm>
                <a:off x="22883"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69" name="Rectangle 1681"/>
              <p:cNvSpPr>
                <a:spLocks noChangeArrowheads="1"/>
              </p:cNvSpPr>
              <p:nvPr/>
            </p:nvSpPr>
            <p:spPr bwMode="auto">
              <a:xfrm>
                <a:off x="22883"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70" name="Rectangle 1682"/>
              <p:cNvSpPr>
                <a:spLocks noChangeArrowheads="1"/>
              </p:cNvSpPr>
              <p:nvPr/>
            </p:nvSpPr>
            <p:spPr bwMode="auto">
              <a:xfrm>
                <a:off x="22883"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71" name="Rectangle 1683"/>
              <p:cNvSpPr>
                <a:spLocks noChangeArrowheads="1"/>
              </p:cNvSpPr>
              <p:nvPr/>
            </p:nvSpPr>
            <p:spPr bwMode="auto">
              <a:xfrm>
                <a:off x="22883"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72" name="Rectangle 1684"/>
              <p:cNvSpPr>
                <a:spLocks noChangeArrowheads="1"/>
              </p:cNvSpPr>
              <p:nvPr/>
            </p:nvSpPr>
            <p:spPr bwMode="auto">
              <a:xfrm>
                <a:off x="22883"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73" name="Rectangle 1685"/>
              <p:cNvSpPr>
                <a:spLocks noChangeArrowheads="1"/>
              </p:cNvSpPr>
              <p:nvPr/>
            </p:nvSpPr>
            <p:spPr bwMode="auto">
              <a:xfrm>
                <a:off x="22883"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74" name="Rectangle 1686"/>
              <p:cNvSpPr>
                <a:spLocks noChangeArrowheads="1"/>
              </p:cNvSpPr>
              <p:nvPr/>
            </p:nvSpPr>
            <p:spPr bwMode="auto">
              <a:xfrm>
                <a:off x="22883"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75" name="Rectangle 1687"/>
              <p:cNvSpPr>
                <a:spLocks noChangeArrowheads="1"/>
              </p:cNvSpPr>
              <p:nvPr/>
            </p:nvSpPr>
            <p:spPr bwMode="auto">
              <a:xfrm>
                <a:off x="22883"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76" name="Rectangle 1688"/>
              <p:cNvSpPr>
                <a:spLocks noChangeArrowheads="1"/>
              </p:cNvSpPr>
              <p:nvPr/>
            </p:nvSpPr>
            <p:spPr bwMode="auto">
              <a:xfrm>
                <a:off x="22883"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77" name="Rectangle 1689"/>
              <p:cNvSpPr>
                <a:spLocks noChangeArrowheads="1"/>
              </p:cNvSpPr>
              <p:nvPr/>
            </p:nvSpPr>
            <p:spPr bwMode="auto">
              <a:xfrm>
                <a:off x="22883"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78" name="Rectangle 1690"/>
              <p:cNvSpPr>
                <a:spLocks noChangeArrowheads="1"/>
              </p:cNvSpPr>
              <p:nvPr/>
            </p:nvSpPr>
            <p:spPr bwMode="auto">
              <a:xfrm>
                <a:off x="22883"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79" name="Rectangle 1691"/>
              <p:cNvSpPr>
                <a:spLocks noChangeArrowheads="1"/>
              </p:cNvSpPr>
              <p:nvPr/>
            </p:nvSpPr>
            <p:spPr bwMode="auto">
              <a:xfrm>
                <a:off x="22883"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80" name="Rectangle 1692"/>
              <p:cNvSpPr>
                <a:spLocks noChangeArrowheads="1"/>
              </p:cNvSpPr>
              <p:nvPr/>
            </p:nvSpPr>
            <p:spPr bwMode="auto">
              <a:xfrm>
                <a:off x="22883"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81" name="Rectangle 1693"/>
              <p:cNvSpPr>
                <a:spLocks noChangeArrowheads="1"/>
              </p:cNvSpPr>
              <p:nvPr/>
            </p:nvSpPr>
            <p:spPr bwMode="auto">
              <a:xfrm>
                <a:off x="22883"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82" name="Rectangle 1694"/>
              <p:cNvSpPr>
                <a:spLocks noChangeArrowheads="1"/>
              </p:cNvSpPr>
              <p:nvPr/>
            </p:nvSpPr>
            <p:spPr bwMode="auto">
              <a:xfrm>
                <a:off x="22883"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83" name="Rectangle 1695"/>
              <p:cNvSpPr>
                <a:spLocks noChangeArrowheads="1"/>
              </p:cNvSpPr>
              <p:nvPr/>
            </p:nvSpPr>
            <p:spPr bwMode="auto">
              <a:xfrm>
                <a:off x="22883"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84" name="Rectangle 1696"/>
              <p:cNvSpPr>
                <a:spLocks noChangeArrowheads="1"/>
              </p:cNvSpPr>
              <p:nvPr/>
            </p:nvSpPr>
            <p:spPr bwMode="auto">
              <a:xfrm>
                <a:off x="22883"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85" name="Rectangle 1697"/>
              <p:cNvSpPr>
                <a:spLocks noChangeArrowheads="1"/>
              </p:cNvSpPr>
              <p:nvPr/>
            </p:nvSpPr>
            <p:spPr bwMode="auto">
              <a:xfrm>
                <a:off x="22883"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86" name="Rectangle 1698"/>
              <p:cNvSpPr>
                <a:spLocks noChangeArrowheads="1"/>
              </p:cNvSpPr>
              <p:nvPr/>
            </p:nvSpPr>
            <p:spPr bwMode="auto">
              <a:xfrm>
                <a:off x="22883"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87" name="Rectangle 1699"/>
              <p:cNvSpPr>
                <a:spLocks noChangeArrowheads="1"/>
              </p:cNvSpPr>
              <p:nvPr/>
            </p:nvSpPr>
            <p:spPr bwMode="auto">
              <a:xfrm>
                <a:off x="22883"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88" name="Rectangle 1700"/>
              <p:cNvSpPr>
                <a:spLocks noChangeArrowheads="1"/>
              </p:cNvSpPr>
              <p:nvPr/>
            </p:nvSpPr>
            <p:spPr bwMode="auto">
              <a:xfrm>
                <a:off x="23074"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89" name="Rectangle 1701"/>
              <p:cNvSpPr>
                <a:spLocks noChangeArrowheads="1"/>
              </p:cNvSpPr>
              <p:nvPr/>
            </p:nvSpPr>
            <p:spPr bwMode="auto">
              <a:xfrm>
                <a:off x="23074"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90" name="Rectangle 1702"/>
              <p:cNvSpPr>
                <a:spLocks noChangeArrowheads="1"/>
              </p:cNvSpPr>
              <p:nvPr/>
            </p:nvSpPr>
            <p:spPr bwMode="auto">
              <a:xfrm>
                <a:off x="23074"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91" name="Rectangle 1703"/>
              <p:cNvSpPr>
                <a:spLocks noChangeArrowheads="1"/>
              </p:cNvSpPr>
              <p:nvPr/>
            </p:nvSpPr>
            <p:spPr bwMode="auto">
              <a:xfrm>
                <a:off x="23074"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92" name="Rectangle 1704"/>
              <p:cNvSpPr>
                <a:spLocks noChangeArrowheads="1"/>
              </p:cNvSpPr>
              <p:nvPr/>
            </p:nvSpPr>
            <p:spPr bwMode="auto">
              <a:xfrm>
                <a:off x="23074"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93" name="Rectangle 1705"/>
              <p:cNvSpPr>
                <a:spLocks noChangeArrowheads="1"/>
              </p:cNvSpPr>
              <p:nvPr/>
            </p:nvSpPr>
            <p:spPr bwMode="auto">
              <a:xfrm>
                <a:off x="23074" y="610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94" name="Rectangle 1706"/>
              <p:cNvSpPr>
                <a:spLocks noChangeArrowheads="1"/>
              </p:cNvSpPr>
              <p:nvPr/>
            </p:nvSpPr>
            <p:spPr bwMode="auto">
              <a:xfrm>
                <a:off x="23074" y="629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95" name="Rectangle 1707"/>
              <p:cNvSpPr>
                <a:spLocks noChangeArrowheads="1"/>
              </p:cNvSpPr>
              <p:nvPr/>
            </p:nvSpPr>
            <p:spPr bwMode="auto">
              <a:xfrm>
                <a:off x="23074" y="667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96" name="Rectangle 1708"/>
              <p:cNvSpPr>
                <a:spLocks noChangeArrowheads="1"/>
              </p:cNvSpPr>
              <p:nvPr/>
            </p:nvSpPr>
            <p:spPr bwMode="auto">
              <a:xfrm>
                <a:off x="23074"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97" name="Rectangle 1709"/>
              <p:cNvSpPr>
                <a:spLocks noChangeArrowheads="1"/>
              </p:cNvSpPr>
              <p:nvPr/>
            </p:nvSpPr>
            <p:spPr bwMode="auto">
              <a:xfrm>
                <a:off x="23074"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98" name="Rectangle 1710"/>
              <p:cNvSpPr>
                <a:spLocks noChangeArrowheads="1"/>
              </p:cNvSpPr>
              <p:nvPr/>
            </p:nvSpPr>
            <p:spPr bwMode="auto">
              <a:xfrm>
                <a:off x="23074"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99" name="Rectangle 1711"/>
              <p:cNvSpPr>
                <a:spLocks noChangeArrowheads="1"/>
              </p:cNvSpPr>
              <p:nvPr/>
            </p:nvSpPr>
            <p:spPr bwMode="auto">
              <a:xfrm>
                <a:off x="23074"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00" name="Rectangle 1712"/>
              <p:cNvSpPr>
                <a:spLocks noChangeArrowheads="1"/>
              </p:cNvSpPr>
              <p:nvPr/>
            </p:nvSpPr>
            <p:spPr bwMode="auto">
              <a:xfrm>
                <a:off x="23074"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01" name="Rectangle 1713"/>
              <p:cNvSpPr>
                <a:spLocks noChangeArrowheads="1"/>
              </p:cNvSpPr>
              <p:nvPr/>
            </p:nvSpPr>
            <p:spPr bwMode="auto">
              <a:xfrm>
                <a:off x="23074"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02" name="Rectangle 1714"/>
              <p:cNvSpPr>
                <a:spLocks noChangeArrowheads="1"/>
              </p:cNvSpPr>
              <p:nvPr/>
            </p:nvSpPr>
            <p:spPr bwMode="auto">
              <a:xfrm>
                <a:off x="23074"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03" name="Rectangle 1715"/>
              <p:cNvSpPr>
                <a:spLocks noChangeArrowheads="1"/>
              </p:cNvSpPr>
              <p:nvPr/>
            </p:nvSpPr>
            <p:spPr bwMode="auto">
              <a:xfrm>
                <a:off x="23074"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04" name="Rectangle 1716"/>
              <p:cNvSpPr>
                <a:spLocks noChangeArrowheads="1"/>
              </p:cNvSpPr>
              <p:nvPr/>
            </p:nvSpPr>
            <p:spPr bwMode="auto">
              <a:xfrm>
                <a:off x="23074"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05" name="Rectangle 1717"/>
              <p:cNvSpPr>
                <a:spLocks noChangeArrowheads="1"/>
              </p:cNvSpPr>
              <p:nvPr/>
            </p:nvSpPr>
            <p:spPr bwMode="auto">
              <a:xfrm>
                <a:off x="23074"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06" name="Rectangle 1718"/>
              <p:cNvSpPr>
                <a:spLocks noChangeArrowheads="1"/>
              </p:cNvSpPr>
              <p:nvPr/>
            </p:nvSpPr>
            <p:spPr bwMode="auto">
              <a:xfrm>
                <a:off x="23074"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07" name="Rectangle 1719"/>
              <p:cNvSpPr>
                <a:spLocks noChangeArrowheads="1"/>
              </p:cNvSpPr>
              <p:nvPr/>
            </p:nvSpPr>
            <p:spPr bwMode="auto">
              <a:xfrm>
                <a:off x="23074"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08" name="Rectangle 1720"/>
              <p:cNvSpPr>
                <a:spLocks noChangeArrowheads="1"/>
              </p:cNvSpPr>
              <p:nvPr/>
            </p:nvSpPr>
            <p:spPr bwMode="auto">
              <a:xfrm>
                <a:off x="23074"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09" name="Rectangle 1721"/>
              <p:cNvSpPr>
                <a:spLocks noChangeArrowheads="1"/>
              </p:cNvSpPr>
              <p:nvPr/>
            </p:nvSpPr>
            <p:spPr bwMode="auto">
              <a:xfrm>
                <a:off x="23074"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10" name="Rectangle 1722"/>
              <p:cNvSpPr>
                <a:spLocks noChangeArrowheads="1"/>
              </p:cNvSpPr>
              <p:nvPr/>
            </p:nvSpPr>
            <p:spPr bwMode="auto">
              <a:xfrm>
                <a:off x="23074"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11" name="Rectangle 1723"/>
              <p:cNvSpPr>
                <a:spLocks noChangeArrowheads="1"/>
              </p:cNvSpPr>
              <p:nvPr/>
            </p:nvSpPr>
            <p:spPr bwMode="auto">
              <a:xfrm>
                <a:off x="23074"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12" name="Rectangle 1724"/>
              <p:cNvSpPr>
                <a:spLocks noChangeArrowheads="1"/>
              </p:cNvSpPr>
              <p:nvPr/>
            </p:nvSpPr>
            <p:spPr bwMode="auto">
              <a:xfrm>
                <a:off x="23074"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13" name="Rectangle 1725"/>
              <p:cNvSpPr>
                <a:spLocks noChangeArrowheads="1"/>
              </p:cNvSpPr>
              <p:nvPr/>
            </p:nvSpPr>
            <p:spPr bwMode="auto">
              <a:xfrm>
                <a:off x="23074"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14" name="Rectangle 1726"/>
              <p:cNvSpPr>
                <a:spLocks noChangeArrowheads="1"/>
              </p:cNvSpPr>
              <p:nvPr/>
            </p:nvSpPr>
            <p:spPr bwMode="auto">
              <a:xfrm>
                <a:off x="23074"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15" name="Rectangle 1727"/>
              <p:cNvSpPr>
                <a:spLocks noChangeArrowheads="1"/>
              </p:cNvSpPr>
              <p:nvPr/>
            </p:nvSpPr>
            <p:spPr bwMode="auto">
              <a:xfrm>
                <a:off x="23074"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16" name="Rectangle 1728"/>
              <p:cNvSpPr>
                <a:spLocks noChangeArrowheads="1"/>
              </p:cNvSpPr>
              <p:nvPr/>
            </p:nvSpPr>
            <p:spPr bwMode="auto">
              <a:xfrm>
                <a:off x="23074"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17" name="Rectangle 1729"/>
              <p:cNvSpPr>
                <a:spLocks noChangeArrowheads="1"/>
              </p:cNvSpPr>
              <p:nvPr/>
            </p:nvSpPr>
            <p:spPr bwMode="auto">
              <a:xfrm>
                <a:off x="23074"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18" name="Rectangle 1730"/>
              <p:cNvSpPr>
                <a:spLocks noChangeArrowheads="1"/>
              </p:cNvSpPr>
              <p:nvPr/>
            </p:nvSpPr>
            <p:spPr bwMode="auto">
              <a:xfrm>
                <a:off x="23271" y="418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19" name="Rectangle 1731"/>
              <p:cNvSpPr>
                <a:spLocks noChangeArrowheads="1"/>
              </p:cNvSpPr>
              <p:nvPr/>
            </p:nvSpPr>
            <p:spPr bwMode="auto">
              <a:xfrm>
                <a:off x="23271" y="438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20" name="Rectangle 1732"/>
              <p:cNvSpPr>
                <a:spLocks noChangeArrowheads="1"/>
              </p:cNvSpPr>
              <p:nvPr/>
            </p:nvSpPr>
            <p:spPr bwMode="auto">
              <a:xfrm>
                <a:off x="23271" y="4572"/>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21" name="Rectangle 1733"/>
              <p:cNvSpPr>
                <a:spLocks noChangeArrowheads="1"/>
              </p:cNvSpPr>
              <p:nvPr/>
            </p:nvSpPr>
            <p:spPr bwMode="auto">
              <a:xfrm>
                <a:off x="23271" y="5910"/>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22" name="Rectangle 1734"/>
              <p:cNvSpPr>
                <a:spLocks noChangeArrowheads="1"/>
              </p:cNvSpPr>
              <p:nvPr/>
            </p:nvSpPr>
            <p:spPr bwMode="auto">
              <a:xfrm>
                <a:off x="23271" y="610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23" name="Rectangle 1735"/>
              <p:cNvSpPr>
                <a:spLocks noChangeArrowheads="1"/>
              </p:cNvSpPr>
              <p:nvPr/>
            </p:nvSpPr>
            <p:spPr bwMode="auto">
              <a:xfrm>
                <a:off x="23271" y="629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24" name="Rectangle 1736"/>
              <p:cNvSpPr>
                <a:spLocks noChangeArrowheads="1"/>
              </p:cNvSpPr>
              <p:nvPr/>
            </p:nvSpPr>
            <p:spPr bwMode="auto">
              <a:xfrm>
                <a:off x="23271" y="667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25" name="Rectangle 1737"/>
              <p:cNvSpPr>
                <a:spLocks noChangeArrowheads="1"/>
              </p:cNvSpPr>
              <p:nvPr/>
            </p:nvSpPr>
            <p:spPr bwMode="auto">
              <a:xfrm>
                <a:off x="23271" y="763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26" name="Rectangle 1738"/>
              <p:cNvSpPr>
                <a:spLocks noChangeArrowheads="1"/>
              </p:cNvSpPr>
              <p:nvPr/>
            </p:nvSpPr>
            <p:spPr bwMode="auto">
              <a:xfrm>
                <a:off x="23271" y="78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27" name="Rectangle 1739"/>
              <p:cNvSpPr>
                <a:spLocks noChangeArrowheads="1"/>
              </p:cNvSpPr>
              <p:nvPr/>
            </p:nvSpPr>
            <p:spPr bwMode="auto">
              <a:xfrm>
                <a:off x="23271" y="80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28" name="Rectangle 1740"/>
              <p:cNvSpPr>
                <a:spLocks noChangeArrowheads="1"/>
              </p:cNvSpPr>
              <p:nvPr/>
            </p:nvSpPr>
            <p:spPr bwMode="auto">
              <a:xfrm>
                <a:off x="23271" y="399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29" name="Rectangle 1741"/>
              <p:cNvSpPr>
                <a:spLocks noChangeArrowheads="1"/>
              </p:cNvSpPr>
              <p:nvPr/>
            </p:nvSpPr>
            <p:spPr bwMode="auto">
              <a:xfrm>
                <a:off x="23271" y="380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30" name="Rectangle 1742"/>
              <p:cNvSpPr>
                <a:spLocks noChangeArrowheads="1"/>
              </p:cNvSpPr>
              <p:nvPr/>
            </p:nvSpPr>
            <p:spPr bwMode="auto">
              <a:xfrm>
                <a:off x="23271" y="361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31" name="Rectangle 1743"/>
              <p:cNvSpPr>
                <a:spLocks noChangeArrowheads="1"/>
              </p:cNvSpPr>
              <p:nvPr/>
            </p:nvSpPr>
            <p:spPr bwMode="auto">
              <a:xfrm>
                <a:off x="23271" y="342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32" name="Rectangle 1744"/>
              <p:cNvSpPr>
                <a:spLocks noChangeArrowheads="1"/>
              </p:cNvSpPr>
              <p:nvPr/>
            </p:nvSpPr>
            <p:spPr bwMode="auto">
              <a:xfrm>
                <a:off x="23271" y="323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33" name="Rectangle 1745"/>
              <p:cNvSpPr>
                <a:spLocks noChangeArrowheads="1"/>
              </p:cNvSpPr>
              <p:nvPr/>
            </p:nvSpPr>
            <p:spPr bwMode="auto">
              <a:xfrm>
                <a:off x="23271"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34" name="Rectangle 1746"/>
              <p:cNvSpPr>
                <a:spLocks noChangeArrowheads="1"/>
              </p:cNvSpPr>
              <p:nvPr/>
            </p:nvSpPr>
            <p:spPr bwMode="auto">
              <a:xfrm>
                <a:off x="23271"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35" name="Rectangle 1747"/>
              <p:cNvSpPr>
                <a:spLocks noChangeArrowheads="1"/>
              </p:cNvSpPr>
              <p:nvPr/>
            </p:nvSpPr>
            <p:spPr bwMode="auto">
              <a:xfrm>
                <a:off x="23271"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36" name="Rectangle 1748"/>
              <p:cNvSpPr>
                <a:spLocks noChangeArrowheads="1"/>
              </p:cNvSpPr>
              <p:nvPr/>
            </p:nvSpPr>
            <p:spPr bwMode="auto">
              <a:xfrm>
                <a:off x="23271"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37" name="Rectangle 1749"/>
              <p:cNvSpPr>
                <a:spLocks noChangeArrowheads="1"/>
              </p:cNvSpPr>
              <p:nvPr/>
            </p:nvSpPr>
            <p:spPr bwMode="auto">
              <a:xfrm>
                <a:off x="23271" y="208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38" name="Rectangle 1750"/>
              <p:cNvSpPr>
                <a:spLocks noChangeArrowheads="1"/>
              </p:cNvSpPr>
              <p:nvPr/>
            </p:nvSpPr>
            <p:spPr bwMode="auto">
              <a:xfrm>
                <a:off x="23271"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39" name="Rectangle 1751"/>
              <p:cNvSpPr>
                <a:spLocks noChangeArrowheads="1"/>
              </p:cNvSpPr>
              <p:nvPr/>
            </p:nvSpPr>
            <p:spPr bwMode="auto">
              <a:xfrm>
                <a:off x="23271"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40" name="Rectangle 1752"/>
              <p:cNvSpPr>
                <a:spLocks noChangeArrowheads="1"/>
              </p:cNvSpPr>
              <p:nvPr/>
            </p:nvSpPr>
            <p:spPr bwMode="auto">
              <a:xfrm>
                <a:off x="23271"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41" name="Rectangle 1753"/>
              <p:cNvSpPr>
                <a:spLocks noChangeArrowheads="1"/>
              </p:cNvSpPr>
              <p:nvPr/>
            </p:nvSpPr>
            <p:spPr bwMode="auto">
              <a:xfrm>
                <a:off x="23271"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42" name="Rectangle 1754"/>
              <p:cNvSpPr>
                <a:spLocks noChangeArrowheads="1"/>
              </p:cNvSpPr>
              <p:nvPr/>
            </p:nvSpPr>
            <p:spPr bwMode="auto">
              <a:xfrm>
                <a:off x="23271"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43" name="Rectangle 1755"/>
              <p:cNvSpPr>
                <a:spLocks noChangeArrowheads="1"/>
              </p:cNvSpPr>
              <p:nvPr/>
            </p:nvSpPr>
            <p:spPr bwMode="auto">
              <a:xfrm>
                <a:off x="23271"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44" name="Rectangle 1756"/>
              <p:cNvSpPr>
                <a:spLocks noChangeArrowheads="1"/>
              </p:cNvSpPr>
              <p:nvPr/>
            </p:nvSpPr>
            <p:spPr bwMode="auto">
              <a:xfrm>
                <a:off x="23271"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45" name="Rectangle 1757"/>
              <p:cNvSpPr>
                <a:spLocks noChangeArrowheads="1"/>
              </p:cNvSpPr>
              <p:nvPr/>
            </p:nvSpPr>
            <p:spPr bwMode="auto">
              <a:xfrm>
                <a:off x="23271"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46" name="Rectangle 1758"/>
              <p:cNvSpPr>
                <a:spLocks noChangeArrowheads="1"/>
              </p:cNvSpPr>
              <p:nvPr/>
            </p:nvSpPr>
            <p:spPr bwMode="auto">
              <a:xfrm>
                <a:off x="23271" y="36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47" name="Rectangle 1759"/>
              <p:cNvSpPr>
                <a:spLocks noChangeArrowheads="1"/>
              </p:cNvSpPr>
              <p:nvPr/>
            </p:nvSpPr>
            <p:spPr bwMode="auto">
              <a:xfrm>
                <a:off x="23271" y="17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48" name="Rectangle 1760"/>
              <p:cNvSpPr>
                <a:spLocks noChangeArrowheads="1"/>
              </p:cNvSpPr>
              <p:nvPr/>
            </p:nvSpPr>
            <p:spPr bwMode="auto">
              <a:xfrm>
                <a:off x="23271" y="-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49" name="Rectangle 1761"/>
              <p:cNvSpPr>
                <a:spLocks noChangeArrowheads="1"/>
              </p:cNvSpPr>
              <p:nvPr/>
            </p:nvSpPr>
            <p:spPr bwMode="auto">
              <a:xfrm>
                <a:off x="23462" y="418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50" name="Rectangle 1762"/>
              <p:cNvSpPr>
                <a:spLocks noChangeArrowheads="1"/>
              </p:cNvSpPr>
              <p:nvPr/>
            </p:nvSpPr>
            <p:spPr bwMode="auto">
              <a:xfrm>
                <a:off x="23462" y="438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51" name="Rectangle 1763"/>
              <p:cNvSpPr>
                <a:spLocks noChangeArrowheads="1"/>
              </p:cNvSpPr>
              <p:nvPr/>
            </p:nvSpPr>
            <p:spPr bwMode="auto">
              <a:xfrm>
                <a:off x="23462" y="4572"/>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52" name="Rectangle 1764"/>
              <p:cNvSpPr>
                <a:spLocks noChangeArrowheads="1"/>
              </p:cNvSpPr>
              <p:nvPr/>
            </p:nvSpPr>
            <p:spPr bwMode="auto">
              <a:xfrm>
                <a:off x="23462" y="571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53" name="Rectangle 1765"/>
              <p:cNvSpPr>
                <a:spLocks noChangeArrowheads="1"/>
              </p:cNvSpPr>
              <p:nvPr/>
            </p:nvSpPr>
            <p:spPr bwMode="auto">
              <a:xfrm>
                <a:off x="23462" y="5910"/>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54" name="Rectangle 1766"/>
              <p:cNvSpPr>
                <a:spLocks noChangeArrowheads="1"/>
              </p:cNvSpPr>
              <p:nvPr/>
            </p:nvSpPr>
            <p:spPr bwMode="auto">
              <a:xfrm>
                <a:off x="23462" y="610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55" name="Rectangle 1767"/>
              <p:cNvSpPr>
                <a:spLocks noChangeArrowheads="1"/>
              </p:cNvSpPr>
              <p:nvPr/>
            </p:nvSpPr>
            <p:spPr bwMode="auto">
              <a:xfrm>
                <a:off x="23462" y="629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56" name="Rectangle 1768"/>
              <p:cNvSpPr>
                <a:spLocks noChangeArrowheads="1"/>
              </p:cNvSpPr>
              <p:nvPr/>
            </p:nvSpPr>
            <p:spPr bwMode="auto">
              <a:xfrm>
                <a:off x="23462" y="667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57" name="Rectangle 1769"/>
              <p:cNvSpPr>
                <a:spLocks noChangeArrowheads="1"/>
              </p:cNvSpPr>
              <p:nvPr/>
            </p:nvSpPr>
            <p:spPr bwMode="auto">
              <a:xfrm>
                <a:off x="23462" y="763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58" name="Rectangle 1770"/>
              <p:cNvSpPr>
                <a:spLocks noChangeArrowheads="1"/>
              </p:cNvSpPr>
              <p:nvPr/>
            </p:nvSpPr>
            <p:spPr bwMode="auto">
              <a:xfrm>
                <a:off x="23462" y="78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59" name="Rectangle 1771"/>
              <p:cNvSpPr>
                <a:spLocks noChangeArrowheads="1"/>
              </p:cNvSpPr>
              <p:nvPr/>
            </p:nvSpPr>
            <p:spPr bwMode="auto">
              <a:xfrm>
                <a:off x="23462" y="80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60" name="Rectangle 1772"/>
              <p:cNvSpPr>
                <a:spLocks noChangeArrowheads="1"/>
              </p:cNvSpPr>
              <p:nvPr/>
            </p:nvSpPr>
            <p:spPr bwMode="auto">
              <a:xfrm>
                <a:off x="23462" y="820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61" name="Rectangle 1773"/>
              <p:cNvSpPr>
                <a:spLocks noChangeArrowheads="1"/>
              </p:cNvSpPr>
              <p:nvPr/>
            </p:nvSpPr>
            <p:spPr bwMode="auto">
              <a:xfrm>
                <a:off x="23462" y="839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62" name="Rectangle 1774"/>
              <p:cNvSpPr>
                <a:spLocks noChangeArrowheads="1"/>
              </p:cNvSpPr>
              <p:nvPr/>
            </p:nvSpPr>
            <p:spPr bwMode="auto">
              <a:xfrm>
                <a:off x="23462" y="399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63" name="Rectangle 1775"/>
              <p:cNvSpPr>
                <a:spLocks noChangeArrowheads="1"/>
              </p:cNvSpPr>
              <p:nvPr/>
            </p:nvSpPr>
            <p:spPr bwMode="auto">
              <a:xfrm>
                <a:off x="23462" y="380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64" name="Rectangle 1776"/>
              <p:cNvSpPr>
                <a:spLocks noChangeArrowheads="1"/>
              </p:cNvSpPr>
              <p:nvPr/>
            </p:nvSpPr>
            <p:spPr bwMode="auto">
              <a:xfrm>
                <a:off x="23462" y="361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65" name="Rectangle 1777"/>
              <p:cNvSpPr>
                <a:spLocks noChangeArrowheads="1"/>
              </p:cNvSpPr>
              <p:nvPr/>
            </p:nvSpPr>
            <p:spPr bwMode="auto">
              <a:xfrm>
                <a:off x="23462" y="342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66" name="Rectangle 1778"/>
              <p:cNvSpPr>
                <a:spLocks noChangeArrowheads="1"/>
              </p:cNvSpPr>
              <p:nvPr/>
            </p:nvSpPr>
            <p:spPr bwMode="auto">
              <a:xfrm>
                <a:off x="23462" y="323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67" name="Rectangle 1779"/>
              <p:cNvSpPr>
                <a:spLocks noChangeArrowheads="1"/>
              </p:cNvSpPr>
              <p:nvPr/>
            </p:nvSpPr>
            <p:spPr bwMode="auto">
              <a:xfrm>
                <a:off x="23462" y="304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68" name="Rectangle 1780"/>
              <p:cNvSpPr>
                <a:spLocks noChangeArrowheads="1"/>
              </p:cNvSpPr>
              <p:nvPr/>
            </p:nvSpPr>
            <p:spPr bwMode="auto">
              <a:xfrm>
                <a:off x="23462"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69" name="Rectangle 1781"/>
              <p:cNvSpPr>
                <a:spLocks noChangeArrowheads="1"/>
              </p:cNvSpPr>
              <p:nvPr/>
            </p:nvSpPr>
            <p:spPr bwMode="auto">
              <a:xfrm>
                <a:off x="23462"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70" name="Rectangle 1782"/>
              <p:cNvSpPr>
                <a:spLocks noChangeArrowheads="1"/>
              </p:cNvSpPr>
              <p:nvPr/>
            </p:nvSpPr>
            <p:spPr bwMode="auto">
              <a:xfrm>
                <a:off x="23462"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71" name="Rectangle 1783"/>
              <p:cNvSpPr>
                <a:spLocks noChangeArrowheads="1"/>
              </p:cNvSpPr>
              <p:nvPr/>
            </p:nvSpPr>
            <p:spPr bwMode="auto">
              <a:xfrm>
                <a:off x="23462"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72" name="Rectangle 1784"/>
              <p:cNvSpPr>
                <a:spLocks noChangeArrowheads="1"/>
              </p:cNvSpPr>
              <p:nvPr/>
            </p:nvSpPr>
            <p:spPr bwMode="auto">
              <a:xfrm>
                <a:off x="23462" y="208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73" name="Rectangle 1785"/>
              <p:cNvSpPr>
                <a:spLocks noChangeArrowheads="1"/>
              </p:cNvSpPr>
              <p:nvPr/>
            </p:nvSpPr>
            <p:spPr bwMode="auto">
              <a:xfrm>
                <a:off x="23462"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74" name="Rectangle 1786"/>
              <p:cNvSpPr>
                <a:spLocks noChangeArrowheads="1"/>
              </p:cNvSpPr>
              <p:nvPr/>
            </p:nvSpPr>
            <p:spPr bwMode="auto">
              <a:xfrm>
                <a:off x="23462"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75" name="Rectangle 1787"/>
              <p:cNvSpPr>
                <a:spLocks noChangeArrowheads="1"/>
              </p:cNvSpPr>
              <p:nvPr/>
            </p:nvSpPr>
            <p:spPr bwMode="auto">
              <a:xfrm>
                <a:off x="23462"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76" name="Rectangle 1788"/>
              <p:cNvSpPr>
                <a:spLocks noChangeArrowheads="1"/>
              </p:cNvSpPr>
              <p:nvPr/>
            </p:nvSpPr>
            <p:spPr bwMode="auto">
              <a:xfrm>
                <a:off x="23462"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77" name="Rectangle 1789"/>
              <p:cNvSpPr>
                <a:spLocks noChangeArrowheads="1"/>
              </p:cNvSpPr>
              <p:nvPr/>
            </p:nvSpPr>
            <p:spPr bwMode="auto">
              <a:xfrm>
                <a:off x="23462"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78" name="Rectangle 1790"/>
              <p:cNvSpPr>
                <a:spLocks noChangeArrowheads="1"/>
              </p:cNvSpPr>
              <p:nvPr/>
            </p:nvSpPr>
            <p:spPr bwMode="auto">
              <a:xfrm>
                <a:off x="23462"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79" name="Rectangle 1791"/>
              <p:cNvSpPr>
                <a:spLocks noChangeArrowheads="1"/>
              </p:cNvSpPr>
              <p:nvPr/>
            </p:nvSpPr>
            <p:spPr bwMode="auto">
              <a:xfrm>
                <a:off x="23462"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80" name="Rectangle 1792"/>
              <p:cNvSpPr>
                <a:spLocks noChangeArrowheads="1"/>
              </p:cNvSpPr>
              <p:nvPr/>
            </p:nvSpPr>
            <p:spPr bwMode="auto">
              <a:xfrm>
                <a:off x="23462"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81" name="Rectangle 1793"/>
              <p:cNvSpPr>
                <a:spLocks noChangeArrowheads="1"/>
              </p:cNvSpPr>
              <p:nvPr/>
            </p:nvSpPr>
            <p:spPr bwMode="auto">
              <a:xfrm>
                <a:off x="23462" y="36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82" name="Rectangle 1794"/>
              <p:cNvSpPr>
                <a:spLocks noChangeArrowheads="1"/>
              </p:cNvSpPr>
              <p:nvPr/>
            </p:nvSpPr>
            <p:spPr bwMode="auto">
              <a:xfrm>
                <a:off x="23654" y="4189"/>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83" name="Rectangle 1795"/>
              <p:cNvSpPr>
                <a:spLocks noChangeArrowheads="1"/>
              </p:cNvSpPr>
              <p:nvPr/>
            </p:nvSpPr>
            <p:spPr bwMode="auto">
              <a:xfrm>
                <a:off x="23654" y="4381"/>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84" name="Rectangle 1796"/>
              <p:cNvSpPr>
                <a:spLocks noChangeArrowheads="1"/>
              </p:cNvSpPr>
              <p:nvPr/>
            </p:nvSpPr>
            <p:spPr bwMode="auto">
              <a:xfrm>
                <a:off x="23654" y="4572"/>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85" name="Rectangle 1797"/>
              <p:cNvSpPr>
                <a:spLocks noChangeArrowheads="1"/>
              </p:cNvSpPr>
              <p:nvPr/>
            </p:nvSpPr>
            <p:spPr bwMode="auto">
              <a:xfrm>
                <a:off x="23654" y="4954"/>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86" name="Rectangle 1798"/>
              <p:cNvSpPr>
                <a:spLocks noChangeArrowheads="1"/>
              </p:cNvSpPr>
              <p:nvPr/>
            </p:nvSpPr>
            <p:spPr bwMode="auto">
              <a:xfrm>
                <a:off x="23654" y="5145"/>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87" name="Rectangle 1799"/>
              <p:cNvSpPr>
                <a:spLocks noChangeArrowheads="1"/>
              </p:cNvSpPr>
              <p:nvPr/>
            </p:nvSpPr>
            <p:spPr bwMode="auto">
              <a:xfrm>
                <a:off x="23654" y="5336"/>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88" name="Rectangle 1800"/>
              <p:cNvSpPr>
                <a:spLocks noChangeArrowheads="1"/>
              </p:cNvSpPr>
              <p:nvPr/>
            </p:nvSpPr>
            <p:spPr bwMode="auto">
              <a:xfrm>
                <a:off x="23654" y="6101"/>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89" name="Rectangle 1801"/>
              <p:cNvSpPr>
                <a:spLocks noChangeArrowheads="1"/>
              </p:cNvSpPr>
              <p:nvPr/>
            </p:nvSpPr>
            <p:spPr bwMode="auto">
              <a:xfrm>
                <a:off x="23654" y="6292"/>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90" name="Rectangle 1802"/>
              <p:cNvSpPr>
                <a:spLocks noChangeArrowheads="1"/>
              </p:cNvSpPr>
              <p:nvPr/>
            </p:nvSpPr>
            <p:spPr bwMode="auto">
              <a:xfrm>
                <a:off x="23654" y="6483"/>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91" name="Rectangle 1803"/>
              <p:cNvSpPr>
                <a:spLocks noChangeArrowheads="1"/>
              </p:cNvSpPr>
              <p:nvPr/>
            </p:nvSpPr>
            <p:spPr bwMode="auto">
              <a:xfrm>
                <a:off x="23654" y="6674"/>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92" name="Rectangle 1804"/>
              <p:cNvSpPr>
                <a:spLocks noChangeArrowheads="1"/>
              </p:cNvSpPr>
              <p:nvPr/>
            </p:nvSpPr>
            <p:spPr bwMode="auto">
              <a:xfrm>
                <a:off x="23654" y="6865"/>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93" name="Rectangle 1805"/>
              <p:cNvSpPr>
                <a:spLocks noChangeArrowheads="1"/>
              </p:cNvSpPr>
              <p:nvPr/>
            </p:nvSpPr>
            <p:spPr bwMode="auto">
              <a:xfrm>
                <a:off x="23654" y="7247"/>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94" name="Rectangle 1806"/>
              <p:cNvSpPr>
                <a:spLocks noChangeArrowheads="1"/>
              </p:cNvSpPr>
              <p:nvPr/>
            </p:nvSpPr>
            <p:spPr bwMode="auto">
              <a:xfrm>
                <a:off x="23654" y="7438"/>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95" name="Rectangle 1807"/>
              <p:cNvSpPr>
                <a:spLocks noChangeArrowheads="1"/>
              </p:cNvSpPr>
              <p:nvPr/>
            </p:nvSpPr>
            <p:spPr bwMode="auto">
              <a:xfrm>
                <a:off x="23654" y="7630"/>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96" name="Rectangle 1808"/>
              <p:cNvSpPr>
                <a:spLocks noChangeArrowheads="1"/>
              </p:cNvSpPr>
              <p:nvPr/>
            </p:nvSpPr>
            <p:spPr bwMode="auto">
              <a:xfrm>
                <a:off x="23654" y="7821"/>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97" name="Rectangle 1809"/>
              <p:cNvSpPr>
                <a:spLocks noChangeArrowheads="1"/>
              </p:cNvSpPr>
              <p:nvPr/>
            </p:nvSpPr>
            <p:spPr bwMode="auto">
              <a:xfrm>
                <a:off x="23654" y="8012"/>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98" name="Rectangle 1810"/>
              <p:cNvSpPr>
                <a:spLocks noChangeArrowheads="1"/>
              </p:cNvSpPr>
              <p:nvPr/>
            </p:nvSpPr>
            <p:spPr bwMode="auto">
              <a:xfrm>
                <a:off x="23654" y="8203"/>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99" name="Rectangle 1811"/>
              <p:cNvSpPr>
                <a:spLocks noChangeArrowheads="1"/>
              </p:cNvSpPr>
              <p:nvPr/>
            </p:nvSpPr>
            <p:spPr bwMode="auto">
              <a:xfrm>
                <a:off x="23654" y="8394"/>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00" name="Rectangle 1812"/>
              <p:cNvSpPr>
                <a:spLocks noChangeArrowheads="1"/>
              </p:cNvSpPr>
              <p:nvPr/>
            </p:nvSpPr>
            <p:spPr bwMode="auto">
              <a:xfrm>
                <a:off x="23654" y="3998"/>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01" name="Rectangle 1813"/>
              <p:cNvSpPr>
                <a:spLocks noChangeArrowheads="1"/>
              </p:cNvSpPr>
              <p:nvPr/>
            </p:nvSpPr>
            <p:spPr bwMode="auto">
              <a:xfrm>
                <a:off x="23654" y="3807"/>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grpSp>
          <p:nvGrpSpPr>
            <p:cNvPr id="13" name="Group 2015"/>
            <p:cNvGrpSpPr>
              <a:grpSpLocks/>
            </p:cNvGrpSpPr>
            <p:nvPr/>
          </p:nvGrpSpPr>
          <p:grpSpPr bwMode="auto">
            <a:xfrm>
              <a:off x="37550725" y="-33337"/>
              <a:ext cx="2289175" cy="13535025"/>
              <a:chOff x="23654" y="-21"/>
              <a:chExt cx="1442" cy="8526"/>
            </a:xfrm>
            <a:grpFill/>
          </p:grpSpPr>
          <p:sp>
            <p:nvSpPr>
              <p:cNvPr id="602" name="Rectangle 1815"/>
              <p:cNvSpPr>
                <a:spLocks noChangeArrowheads="1"/>
              </p:cNvSpPr>
              <p:nvPr/>
            </p:nvSpPr>
            <p:spPr bwMode="auto">
              <a:xfrm>
                <a:off x="23654" y="3616"/>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03" name="Rectangle 1816"/>
              <p:cNvSpPr>
                <a:spLocks noChangeArrowheads="1"/>
              </p:cNvSpPr>
              <p:nvPr/>
            </p:nvSpPr>
            <p:spPr bwMode="auto">
              <a:xfrm>
                <a:off x="23654" y="3425"/>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04" name="Rectangle 1817"/>
              <p:cNvSpPr>
                <a:spLocks noChangeArrowheads="1"/>
              </p:cNvSpPr>
              <p:nvPr/>
            </p:nvSpPr>
            <p:spPr bwMode="auto">
              <a:xfrm>
                <a:off x="23654" y="3234"/>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05" name="Rectangle 1818"/>
              <p:cNvSpPr>
                <a:spLocks noChangeArrowheads="1"/>
              </p:cNvSpPr>
              <p:nvPr/>
            </p:nvSpPr>
            <p:spPr bwMode="auto">
              <a:xfrm>
                <a:off x="23654" y="3043"/>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06" name="Rectangle 1819"/>
              <p:cNvSpPr>
                <a:spLocks noChangeArrowheads="1"/>
              </p:cNvSpPr>
              <p:nvPr/>
            </p:nvSpPr>
            <p:spPr bwMode="auto">
              <a:xfrm>
                <a:off x="23654" y="2852"/>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07" name="Rectangle 1820"/>
              <p:cNvSpPr>
                <a:spLocks noChangeArrowheads="1"/>
              </p:cNvSpPr>
              <p:nvPr/>
            </p:nvSpPr>
            <p:spPr bwMode="auto">
              <a:xfrm>
                <a:off x="23654" y="2661"/>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08" name="Rectangle 1821"/>
              <p:cNvSpPr>
                <a:spLocks noChangeArrowheads="1"/>
              </p:cNvSpPr>
              <p:nvPr/>
            </p:nvSpPr>
            <p:spPr bwMode="auto">
              <a:xfrm>
                <a:off x="23654" y="2469"/>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09" name="Rectangle 1822"/>
              <p:cNvSpPr>
                <a:spLocks noChangeArrowheads="1"/>
              </p:cNvSpPr>
              <p:nvPr/>
            </p:nvSpPr>
            <p:spPr bwMode="auto">
              <a:xfrm>
                <a:off x="23654" y="2278"/>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10" name="Rectangle 1823"/>
              <p:cNvSpPr>
                <a:spLocks noChangeArrowheads="1"/>
              </p:cNvSpPr>
              <p:nvPr/>
            </p:nvSpPr>
            <p:spPr bwMode="auto">
              <a:xfrm>
                <a:off x="23654" y="2087"/>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11" name="Rectangle 1824"/>
              <p:cNvSpPr>
                <a:spLocks noChangeArrowheads="1"/>
              </p:cNvSpPr>
              <p:nvPr/>
            </p:nvSpPr>
            <p:spPr bwMode="auto">
              <a:xfrm>
                <a:off x="23654" y="1896"/>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12" name="Rectangle 1825"/>
              <p:cNvSpPr>
                <a:spLocks noChangeArrowheads="1"/>
              </p:cNvSpPr>
              <p:nvPr/>
            </p:nvSpPr>
            <p:spPr bwMode="auto">
              <a:xfrm>
                <a:off x="23654" y="1705"/>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13" name="Rectangle 1826"/>
              <p:cNvSpPr>
                <a:spLocks noChangeArrowheads="1"/>
              </p:cNvSpPr>
              <p:nvPr/>
            </p:nvSpPr>
            <p:spPr bwMode="auto">
              <a:xfrm>
                <a:off x="23654" y="1514"/>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14" name="Rectangle 1827"/>
              <p:cNvSpPr>
                <a:spLocks noChangeArrowheads="1"/>
              </p:cNvSpPr>
              <p:nvPr/>
            </p:nvSpPr>
            <p:spPr bwMode="auto">
              <a:xfrm>
                <a:off x="23654" y="1323"/>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15" name="Rectangle 1828"/>
              <p:cNvSpPr>
                <a:spLocks noChangeArrowheads="1"/>
              </p:cNvSpPr>
              <p:nvPr/>
            </p:nvSpPr>
            <p:spPr bwMode="auto">
              <a:xfrm>
                <a:off x="23654" y="1132"/>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16" name="Rectangle 1829"/>
              <p:cNvSpPr>
                <a:spLocks noChangeArrowheads="1"/>
              </p:cNvSpPr>
              <p:nvPr/>
            </p:nvSpPr>
            <p:spPr bwMode="auto">
              <a:xfrm>
                <a:off x="23654" y="940"/>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17" name="Rectangle 1830"/>
              <p:cNvSpPr>
                <a:spLocks noChangeArrowheads="1"/>
              </p:cNvSpPr>
              <p:nvPr/>
            </p:nvSpPr>
            <p:spPr bwMode="auto">
              <a:xfrm>
                <a:off x="23654" y="749"/>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18" name="Rectangle 1831"/>
              <p:cNvSpPr>
                <a:spLocks noChangeArrowheads="1"/>
              </p:cNvSpPr>
              <p:nvPr/>
            </p:nvSpPr>
            <p:spPr bwMode="auto">
              <a:xfrm>
                <a:off x="23654" y="552"/>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19" name="Rectangle 1832"/>
              <p:cNvSpPr>
                <a:spLocks noChangeArrowheads="1"/>
              </p:cNvSpPr>
              <p:nvPr/>
            </p:nvSpPr>
            <p:spPr bwMode="auto">
              <a:xfrm>
                <a:off x="23654" y="361"/>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20" name="Rectangle 1833"/>
              <p:cNvSpPr>
                <a:spLocks noChangeArrowheads="1"/>
              </p:cNvSpPr>
              <p:nvPr/>
            </p:nvSpPr>
            <p:spPr bwMode="auto">
              <a:xfrm>
                <a:off x="23845" y="495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21" name="Rectangle 1834"/>
              <p:cNvSpPr>
                <a:spLocks noChangeArrowheads="1"/>
              </p:cNvSpPr>
              <p:nvPr/>
            </p:nvSpPr>
            <p:spPr bwMode="auto">
              <a:xfrm>
                <a:off x="23845" y="514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22" name="Rectangle 1835"/>
              <p:cNvSpPr>
                <a:spLocks noChangeArrowheads="1"/>
              </p:cNvSpPr>
              <p:nvPr/>
            </p:nvSpPr>
            <p:spPr bwMode="auto">
              <a:xfrm>
                <a:off x="23845" y="533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23" name="Rectangle 1836"/>
              <p:cNvSpPr>
                <a:spLocks noChangeArrowheads="1"/>
              </p:cNvSpPr>
              <p:nvPr/>
            </p:nvSpPr>
            <p:spPr bwMode="auto">
              <a:xfrm>
                <a:off x="23845" y="552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24" name="Rectangle 1837"/>
              <p:cNvSpPr>
                <a:spLocks noChangeArrowheads="1"/>
              </p:cNvSpPr>
              <p:nvPr/>
            </p:nvSpPr>
            <p:spPr bwMode="auto">
              <a:xfrm>
                <a:off x="23845" y="571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25" name="Rectangle 1838"/>
              <p:cNvSpPr>
                <a:spLocks noChangeArrowheads="1"/>
              </p:cNvSpPr>
              <p:nvPr/>
            </p:nvSpPr>
            <p:spPr bwMode="auto">
              <a:xfrm>
                <a:off x="23845" y="610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26" name="Rectangle 1839"/>
              <p:cNvSpPr>
                <a:spLocks noChangeArrowheads="1"/>
              </p:cNvSpPr>
              <p:nvPr/>
            </p:nvSpPr>
            <p:spPr bwMode="auto">
              <a:xfrm>
                <a:off x="23845" y="629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27" name="Rectangle 1840"/>
              <p:cNvSpPr>
                <a:spLocks noChangeArrowheads="1"/>
              </p:cNvSpPr>
              <p:nvPr/>
            </p:nvSpPr>
            <p:spPr bwMode="auto">
              <a:xfrm>
                <a:off x="23845" y="648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28" name="Rectangle 1841"/>
              <p:cNvSpPr>
                <a:spLocks noChangeArrowheads="1"/>
              </p:cNvSpPr>
              <p:nvPr/>
            </p:nvSpPr>
            <p:spPr bwMode="auto">
              <a:xfrm>
                <a:off x="23845" y="667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29" name="Rectangle 1842"/>
              <p:cNvSpPr>
                <a:spLocks noChangeArrowheads="1"/>
              </p:cNvSpPr>
              <p:nvPr/>
            </p:nvSpPr>
            <p:spPr bwMode="auto">
              <a:xfrm>
                <a:off x="23845" y="686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30" name="Rectangle 1843"/>
              <p:cNvSpPr>
                <a:spLocks noChangeArrowheads="1"/>
              </p:cNvSpPr>
              <p:nvPr/>
            </p:nvSpPr>
            <p:spPr bwMode="auto">
              <a:xfrm>
                <a:off x="23845" y="724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31" name="Rectangle 1844"/>
              <p:cNvSpPr>
                <a:spLocks noChangeArrowheads="1"/>
              </p:cNvSpPr>
              <p:nvPr/>
            </p:nvSpPr>
            <p:spPr bwMode="auto">
              <a:xfrm>
                <a:off x="23845" y="743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32" name="Rectangle 1845"/>
              <p:cNvSpPr>
                <a:spLocks noChangeArrowheads="1"/>
              </p:cNvSpPr>
              <p:nvPr/>
            </p:nvSpPr>
            <p:spPr bwMode="auto">
              <a:xfrm>
                <a:off x="23845" y="763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33" name="Rectangle 1846"/>
              <p:cNvSpPr>
                <a:spLocks noChangeArrowheads="1"/>
              </p:cNvSpPr>
              <p:nvPr/>
            </p:nvSpPr>
            <p:spPr bwMode="auto">
              <a:xfrm>
                <a:off x="23845" y="78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34" name="Rectangle 1847"/>
              <p:cNvSpPr>
                <a:spLocks noChangeArrowheads="1"/>
              </p:cNvSpPr>
              <p:nvPr/>
            </p:nvSpPr>
            <p:spPr bwMode="auto">
              <a:xfrm>
                <a:off x="23845" y="80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35" name="Rectangle 1848"/>
              <p:cNvSpPr>
                <a:spLocks noChangeArrowheads="1"/>
              </p:cNvSpPr>
              <p:nvPr/>
            </p:nvSpPr>
            <p:spPr bwMode="auto">
              <a:xfrm>
                <a:off x="23845" y="820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36" name="Rectangle 1849"/>
              <p:cNvSpPr>
                <a:spLocks noChangeArrowheads="1"/>
              </p:cNvSpPr>
              <p:nvPr/>
            </p:nvSpPr>
            <p:spPr bwMode="auto">
              <a:xfrm>
                <a:off x="23845" y="839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37" name="Rectangle 1850"/>
              <p:cNvSpPr>
                <a:spLocks noChangeArrowheads="1"/>
              </p:cNvSpPr>
              <p:nvPr/>
            </p:nvSpPr>
            <p:spPr bwMode="auto">
              <a:xfrm>
                <a:off x="23845" y="342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38" name="Rectangle 1851"/>
              <p:cNvSpPr>
                <a:spLocks noChangeArrowheads="1"/>
              </p:cNvSpPr>
              <p:nvPr/>
            </p:nvSpPr>
            <p:spPr bwMode="auto">
              <a:xfrm>
                <a:off x="23845" y="323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39" name="Rectangle 1852"/>
              <p:cNvSpPr>
                <a:spLocks noChangeArrowheads="1"/>
              </p:cNvSpPr>
              <p:nvPr/>
            </p:nvSpPr>
            <p:spPr bwMode="auto">
              <a:xfrm>
                <a:off x="23845" y="304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40" name="Rectangle 1853"/>
              <p:cNvSpPr>
                <a:spLocks noChangeArrowheads="1"/>
              </p:cNvSpPr>
              <p:nvPr/>
            </p:nvSpPr>
            <p:spPr bwMode="auto">
              <a:xfrm>
                <a:off x="23845"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41" name="Rectangle 1854"/>
              <p:cNvSpPr>
                <a:spLocks noChangeArrowheads="1"/>
              </p:cNvSpPr>
              <p:nvPr/>
            </p:nvSpPr>
            <p:spPr bwMode="auto">
              <a:xfrm>
                <a:off x="23845"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42" name="Rectangle 1855"/>
              <p:cNvSpPr>
                <a:spLocks noChangeArrowheads="1"/>
              </p:cNvSpPr>
              <p:nvPr/>
            </p:nvSpPr>
            <p:spPr bwMode="auto">
              <a:xfrm>
                <a:off x="23845"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43" name="Rectangle 1856"/>
              <p:cNvSpPr>
                <a:spLocks noChangeArrowheads="1"/>
              </p:cNvSpPr>
              <p:nvPr/>
            </p:nvSpPr>
            <p:spPr bwMode="auto">
              <a:xfrm>
                <a:off x="23845"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44" name="Rectangle 1857"/>
              <p:cNvSpPr>
                <a:spLocks noChangeArrowheads="1"/>
              </p:cNvSpPr>
              <p:nvPr/>
            </p:nvSpPr>
            <p:spPr bwMode="auto">
              <a:xfrm>
                <a:off x="23845" y="208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45" name="Rectangle 1858"/>
              <p:cNvSpPr>
                <a:spLocks noChangeArrowheads="1"/>
              </p:cNvSpPr>
              <p:nvPr/>
            </p:nvSpPr>
            <p:spPr bwMode="auto">
              <a:xfrm>
                <a:off x="23845"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46" name="Rectangle 1859"/>
              <p:cNvSpPr>
                <a:spLocks noChangeArrowheads="1"/>
              </p:cNvSpPr>
              <p:nvPr/>
            </p:nvSpPr>
            <p:spPr bwMode="auto">
              <a:xfrm>
                <a:off x="23845"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47" name="Rectangle 1860"/>
              <p:cNvSpPr>
                <a:spLocks noChangeArrowheads="1"/>
              </p:cNvSpPr>
              <p:nvPr/>
            </p:nvSpPr>
            <p:spPr bwMode="auto">
              <a:xfrm>
                <a:off x="23845"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48" name="Rectangle 1861"/>
              <p:cNvSpPr>
                <a:spLocks noChangeArrowheads="1"/>
              </p:cNvSpPr>
              <p:nvPr/>
            </p:nvSpPr>
            <p:spPr bwMode="auto">
              <a:xfrm>
                <a:off x="23845"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49" name="Rectangle 1862"/>
              <p:cNvSpPr>
                <a:spLocks noChangeArrowheads="1"/>
              </p:cNvSpPr>
              <p:nvPr/>
            </p:nvSpPr>
            <p:spPr bwMode="auto">
              <a:xfrm>
                <a:off x="23845"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50" name="Rectangle 1863"/>
              <p:cNvSpPr>
                <a:spLocks noChangeArrowheads="1"/>
              </p:cNvSpPr>
              <p:nvPr/>
            </p:nvSpPr>
            <p:spPr bwMode="auto">
              <a:xfrm>
                <a:off x="23845"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51" name="Rectangle 1864"/>
              <p:cNvSpPr>
                <a:spLocks noChangeArrowheads="1"/>
              </p:cNvSpPr>
              <p:nvPr/>
            </p:nvSpPr>
            <p:spPr bwMode="auto">
              <a:xfrm>
                <a:off x="23845"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52" name="Rectangle 1865"/>
              <p:cNvSpPr>
                <a:spLocks noChangeArrowheads="1"/>
              </p:cNvSpPr>
              <p:nvPr/>
            </p:nvSpPr>
            <p:spPr bwMode="auto">
              <a:xfrm>
                <a:off x="23845"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53" name="Rectangle 1866"/>
              <p:cNvSpPr>
                <a:spLocks noChangeArrowheads="1"/>
              </p:cNvSpPr>
              <p:nvPr/>
            </p:nvSpPr>
            <p:spPr bwMode="auto">
              <a:xfrm>
                <a:off x="23845" y="36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54" name="Rectangle 1867"/>
              <p:cNvSpPr>
                <a:spLocks noChangeArrowheads="1"/>
              </p:cNvSpPr>
              <p:nvPr/>
            </p:nvSpPr>
            <p:spPr bwMode="auto">
              <a:xfrm>
                <a:off x="24036" y="533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55" name="Rectangle 1868"/>
              <p:cNvSpPr>
                <a:spLocks noChangeArrowheads="1"/>
              </p:cNvSpPr>
              <p:nvPr/>
            </p:nvSpPr>
            <p:spPr bwMode="auto">
              <a:xfrm>
                <a:off x="24036" y="552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56" name="Rectangle 1869"/>
              <p:cNvSpPr>
                <a:spLocks noChangeArrowheads="1"/>
              </p:cNvSpPr>
              <p:nvPr/>
            </p:nvSpPr>
            <p:spPr bwMode="auto">
              <a:xfrm>
                <a:off x="24036" y="571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57" name="Rectangle 1870"/>
              <p:cNvSpPr>
                <a:spLocks noChangeArrowheads="1"/>
              </p:cNvSpPr>
              <p:nvPr/>
            </p:nvSpPr>
            <p:spPr bwMode="auto">
              <a:xfrm>
                <a:off x="24036" y="610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58" name="Rectangle 1871"/>
              <p:cNvSpPr>
                <a:spLocks noChangeArrowheads="1"/>
              </p:cNvSpPr>
              <p:nvPr/>
            </p:nvSpPr>
            <p:spPr bwMode="auto">
              <a:xfrm>
                <a:off x="24036" y="629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59" name="Rectangle 1872"/>
              <p:cNvSpPr>
                <a:spLocks noChangeArrowheads="1"/>
              </p:cNvSpPr>
              <p:nvPr/>
            </p:nvSpPr>
            <p:spPr bwMode="auto">
              <a:xfrm>
                <a:off x="24036" y="648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60" name="Rectangle 1873"/>
              <p:cNvSpPr>
                <a:spLocks noChangeArrowheads="1"/>
              </p:cNvSpPr>
              <p:nvPr/>
            </p:nvSpPr>
            <p:spPr bwMode="auto">
              <a:xfrm>
                <a:off x="24036" y="667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61" name="Rectangle 1874"/>
              <p:cNvSpPr>
                <a:spLocks noChangeArrowheads="1"/>
              </p:cNvSpPr>
              <p:nvPr/>
            </p:nvSpPr>
            <p:spPr bwMode="auto">
              <a:xfrm>
                <a:off x="24036" y="705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62" name="Rectangle 1875"/>
              <p:cNvSpPr>
                <a:spLocks noChangeArrowheads="1"/>
              </p:cNvSpPr>
              <p:nvPr/>
            </p:nvSpPr>
            <p:spPr bwMode="auto">
              <a:xfrm>
                <a:off x="24036" y="724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63" name="Rectangle 1876"/>
              <p:cNvSpPr>
                <a:spLocks noChangeArrowheads="1"/>
              </p:cNvSpPr>
              <p:nvPr/>
            </p:nvSpPr>
            <p:spPr bwMode="auto">
              <a:xfrm>
                <a:off x="24036" y="743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64" name="Rectangle 1877"/>
              <p:cNvSpPr>
                <a:spLocks noChangeArrowheads="1"/>
              </p:cNvSpPr>
              <p:nvPr/>
            </p:nvSpPr>
            <p:spPr bwMode="auto">
              <a:xfrm>
                <a:off x="24036" y="763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65" name="Rectangle 1878"/>
              <p:cNvSpPr>
                <a:spLocks noChangeArrowheads="1"/>
              </p:cNvSpPr>
              <p:nvPr/>
            </p:nvSpPr>
            <p:spPr bwMode="auto">
              <a:xfrm>
                <a:off x="24036" y="78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66" name="Rectangle 1879"/>
              <p:cNvSpPr>
                <a:spLocks noChangeArrowheads="1"/>
              </p:cNvSpPr>
              <p:nvPr/>
            </p:nvSpPr>
            <p:spPr bwMode="auto">
              <a:xfrm>
                <a:off x="24036" y="80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67" name="Rectangle 1880"/>
              <p:cNvSpPr>
                <a:spLocks noChangeArrowheads="1"/>
              </p:cNvSpPr>
              <p:nvPr/>
            </p:nvSpPr>
            <p:spPr bwMode="auto">
              <a:xfrm>
                <a:off x="24036" y="820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68" name="Rectangle 1881"/>
              <p:cNvSpPr>
                <a:spLocks noChangeArrowheads="1"/>
              </p:cNvSpPr>
              <p:nvPr/>
            </p:nvSpPr>
            <p:spPr bwMode="auto">
              <a:xfrm>
                <a:off x="24036" y="361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69" name="Rectangle 1882"/>
              <p:cNvSpPr>
                <a:spLocks noChangeArrowheads="1"/>
              </p:cNvSpPr>
              <p:nvPr/>
            </p:nvSpPr>
            <p:spPr bwMode="auto">
              <a:xfrm>
                <a:off x="24036" y="342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70" name="Rectangle 1883"/>
              <p:cNvSpPr>
                <a:spLocks noChangeArrowheads="1"/>
              </p:cNvSpPr>
              <p:nvPr/>
            </p:nvSpPr>
            <p:spPr bwMode="auto">
              <a:xfrm>
                <a:off x="24036" y="323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71" name="Rectangle 1884"/>
              <p:cNvSpPr>
                <a:spLocks noChangeArrowheads="1"/>
              </p:cNvSpPr>
              <p:nvPr/>
            </p:nvSpPr>
            <p:spPr bwMode="auto">
              <a:xfrm>
                <a:off x="24036" y="304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72" name="Rectangle 1885"/>
              <p:cNvSpPr>
                <a:spLocks noChangeArrowheads="1"/>
              </p:cNvSpPr>
              <p:nvPr/>
            </p:nvSpPr>
            <p:spPr bwMode="auto">
              <a:xfrm>
                <a:off x="24036"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73" name="Rectangle 1886"/>
              <p:cNvSpPr>
                <a:spLocks noChangeArrowheads="1"/>
              </p:cNvSpPr>
              <p:nvPr/>
            </p:nvSpPr>
            <p:spPr bwMode="auto">
              <a:xfrm>
                <a:off x="24036"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74" name="Rectangle 1887"/>
              <p:cNvSpPr>
                <a:spLocks noChangeArrowheads="1"/>
              </p:cNvSpPr>
              <p:nvPr/>
            </p:nvSpPr>
            <p:spPr bwMode="auto">
              <a:xfrm>
                <a:off x="24036"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75" name="Rectangle 1888"/>
              <p:cNvSpPr>
                <a:spLocks noChangeArrowheads="1"/>
              </p:cNvSpPr>
              <p:nvPr/>
            </p:nvSpPr>
            <p:spPr bwMode="auto">
              <a:xfrm>
                <a:off x="24036"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76" name="Rectangle 1889"/>
              <p:cNvSpPr>
                <a:spLocks noChangeArrowheads="1"/>
              </p:cNvSpPr>
              <p:nvPr/>
            </p:nvSpPr>
            <p:spPr bwMode="auto">
              <a:xfrm>
                <a:off x="24036" y="208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77" name="Rectangle 1890"/>
              <p:cNvSpPr>
                <a:spLocks noChangeArrowheads="1"/>
              </p:cNvSpPr>
              <p:nvPr/>
            </p:nvSpPr>
            <p:spPr bwMode="auto">
              <a:xfrm>
                <a:off x="24036"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78" name="Rectangle 1891"/>
              <p:cNvSpPr>
                <a:spLocks noChangeArrowheads="1"/>
              </p:cNvSpPr>
              <p:nvPr/>
            </p:nvSpPr>
            <p:spPr bwMode="auto">
              <a:xfrm>
                <a:off x="24036"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79" name="Rectangle 1892"/>
              <p:cNvSpPr>
                <a:spLocks noChangeArrowheads="1"/>
              </p:cNvSpPr>
              <p:nvPr/>
            </p:nvSpPr>
            <p:spPr bwMode="auto">
              <a:xfrm>
                <a:off x="24036"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80" name="Rectangle 1893"/>
              <p:cNvSpPr>
                <a:spLocks noChangeArrowheads="1"/>
              </p:cNvSpPr>
              <p:nvPr/>
            </p:nvSpPr>
            <p:spPr bwMode="auto">
              <a:xfrm>
                <a:off x="24036"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81" name="Rectangle 1894"/>
              <p:cNvSpPr>
                <a:spLocks noChangeArrowheads="1"/>
              </p:cNvSpPr>
              <p:nvPr/>
            </p:nvSpPr>
            <p:spPr bwMode="auto">
              <a:xfrm>
                <a:off x="24036"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82" name="Rectangle 1895"/>
              <p:cNvSpPr>
                <a:spLocks noChangeArrowheads="1"/>
              </p:cNvSpPr>
              <p:nvPr/>
            </p:nvSpPr>
            <p:spPr bwMode="auto">
              <a:xfrm>
                <a:off x="24036"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83" name="Rectangle 1896"/>
              <p:cNvSpPr>
                <a:spLocks noChangeArrowheads="1"/>
              </p:cNvSpPr>
              <p:nvPr/>
            </p:nvSpPr>
            <p:spPr bwMode="auto">
              <a:xfrm>
                <a:off x="24036"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84" name="Rectangle 1897"/>
              <p:cNvSpPr>
                <a:spLocks noChangeArrowheads="1"/>
              </p:cNvSpPr>
              <p:nvPr/>
            </p:nvSpPr>
            <p:spPr bwMode="auto">
              <a:xfrm>
                <a:off x="24036"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85" name="Rectangle 1898"/>
              <p:cNvSpPr>
                <a:spLocks noChangeArrowheads="1"/>
              </p:cNvSpPr>
              <p:nvPr/>
            </p:nvSpPr>
            <p:spPr bwMode="auto">
              <a:xfrm>
                <a:off x="24036" y="36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86" name="Rectangle 1899"/>
              <p:cNvSpPr>
                <a:spLocks noChangeArrowheads="1"/>
              </p:cNvSpPr>
              <p:nvPr/>
            </p:nvSpPr>
            <p:spPr bwMode="auto">
              <a:xfrm>
                <a:off x="24227" y="438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87" name="Rectangle 1900"/>
              <p:cNvSpPr>
                <a:spLocks noChangeArrowheads="1"/>
              </p:cNvSpPr>
              <p:nvPr/>
            </p:nvSpPr>
            <p:spPr bwMode="auto">
              <a:xfrm>
                <a:off x="24227" y="610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88" name="Rectangle 1901"/>
              <p:cNvSpPr>
                <a:spLocks noChangeArrowheads="1"/>
              </p:cNvSpPr>
              <p:nvPr/>
            </p:nvSpPr>
            <p:spPr bwMode="auto">
              <a:xfrm>
                <a:off x="24227" y="629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89" name="Rectangle 1902"/>
              <p:cNvSpPr>
                <a:spLocks noChangeArrowheads="1"/>
              </p:cNvSpPr>
              <p:nvPr/>
            </p:nvSpPr>
            <p:spPr bwMode="auto">
              <a:xfrm>
                <a:off x="24227" y="705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90" name="Rectangle 1903"/>
              <p:cNvSpPr>
                <a:spLocks noChangeArrowheads="1"/>
              </p:cNvSpPr>
              <p:nvPr/>
            </p:nvSpPr>
            <p:spPr bwMode="auto">
              <a:xfrm>
                <a:off x="24227" y="724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91" name="Rectangle 1904"/>
              <p:cNvSpPr>
                <a:spLocks noChangeArrowheads="1"/>
              </p:cNvSpPr>
              <p:nvPr/>
            </p:nvSpPr>
            <p:spPr bwMode="auto">
              <a:xfrm>
                <a:off x="24227" y="743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92" name="Rectangle 1905"/>
              <p:cNvSpPr>
                <a:spLocks noChangeArrowheads="1"/>
              </p:cNvSpPr>
              <p:nvPr/>
            </p:nvSpPr>
            <p:spPr bwMode="auto">
              <a:xfrm>
                <a:off x="24227" y="763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93" name="Rectangle 1906"/>
              <p:cNvSpPr>
                <a:spLocks noChangeArrowheads="1"/>
              </p:cNvSpPr>
              <p:nvPr/>
            </p:nvSpPr>
            <p:spPr bwMode="auto">
              <a:xfrm>
                <a:off x="24227" y="78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94" name="Rectangle 1907"/>
              <p:cNvSpPr>
                <a:spLocks noChangeArrowheads="1"/>
              </p:cNvSpPr>
              <p:nvPr/>
            </p:nvSpPr>
            <p:spPr bwMode="auto">
              <a:xfrm>
                <a:off x="24227" y="80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95" name="Rectangle 1908"/>
              <p:cNvSpPr>
                <a:spLocks noChangeArrowheads="1"/>
              </p:cNvSpPr>
              <p:nvPr/>
            </p:nvSpPr>
            <p:spPr bwMode="auto">
              <a:xfrm>
                <a:off x="24227" y="820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96" name="Rectangle 1909"/>
              <p:cNvSpPr>
                <a:spLocks noChangeArrowheads="1"/>
              </p:cNvSpPr>
              <p:nvPr/>
            </p:nvSpPr>
            <p:spPr bwMode="auto">
              <a:xfrm>
                <a:off x="24227" y="380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97" name="Rectangle 1910"/>
              <p:cNvSpPr>
                <a:spLocks noChangeArrowheads="1"/>
              </p:cNvSpPr>
              <p:nvPr/>
            </p:nvSpPr>
            <p:spPr bwMode="auto">
              <a:xfrm>
                <a:off x="24227" y="361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98" name="Rectangle 1911"/>
              <p:cNvSpPr>
                <a:spLocks noChangeArrowheads="1"/>
              </p:cNvSpPr>
              <p:nvPr/>
            </p:nvSpPr>
            <p:spPr bwMode="auto">
              <a:xfrm>
                <a:off x="24227" y="342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99" name="Rectangle 1912"/>
              <p:cNvSpPr>
                <a:spLocks noChangeArrowheads="1"/>
              </p:cNvSpPr>
              <p:nvPr/>
            </p:nvSpPr>
            <p:spPr bwMode="auto">
              <a:xfrm>
                <a:off x="24227" y="323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00" name="Rectangle 1913"/>
              <p:cNvSpPr>
                <a:spLocks noChangeArrowheads="1"/>
              </p:cNvSpPr>
              <p:nvPr/>
            </p:nvSpPr>
            <p:spPr bwMode="auto">
              <a:xfrm>
                <a:off x="24227" y="304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01" name="Rectangle 1914"/>
              <p:cNvSpPr>
                <a:spLocks noChangeArrowheads="1"/>
              </p:cNvSpPr>
              <p:nvPr/>
            </p:nvSpPr>
            <p:spPr bwMode="auto">
              <a:xfrm>
                <a:off x="24227"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02" name="Rectangle 1915"/>
              <p:cNvSpPr>
                <a:spLocks noChangeArrowheads="1"/>
              </p:cNvSpPr>
              <p:nvPr/>
            </p:nvSpPr>
            <p:spPr bwMode="auto">
              <a:xfrm>
                <a:off x="24227"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03" name="Rectangle 1916"/>
              <p:cNvSpPr>
                <a:spLocks noChangeArrowheads="1"/>
              </p:cNvSpPr>
              <p:nvPr/>
            </p:nvSpPr>
            <p:spPr bwMode="auto">
              <a:xfrm>
                <a:off x="24227"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04" name="Rectangle 1917"/>
              <p:cNvSpPr>
                <a:spLocks noChangeArrowheads="1"/>
              </p:cNvSpPr>
              <p:nvPr/>
            </p:nvSpPr>
            <p:spPr bwMode="auto">
              <a:xfrm>
                <a:off x="24227"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05" name="Rectangle 1918"/>
              <p:cNvSpPr>
                <a:spLocks noChangeArrowheads="1"/>
              </p:cNvSpPr>
              <p:nvPr/>
            </p:nvSpPr>
            <p:spPr bwMode="auto">
              <a:xfrm>
                <a:off x="24227" y="208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06" name="Rectangle 1919"/>
              <p:cNvSpPr>
                <a:spLocks noChangeArrowheads="1"/>
              </p:cNvSpPr>
              <p:nvPr/>
            </p:nvSpPr>
            <p:spPr bwMode="auto">
              <a:xfrm>
                <a:off x="24227"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07" name="Rectangle 1920"/>
              <p:cNvSpPr>
                <a:spLocks noChangeArrowheads="1"/>
              </p:cNvSpPr>
              <p:nvPr/>
            </p:nvSpPr>
            <p:spPr bwMode="auto">
              <a:xfrm>
                <a:off x="24227"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08" name="Rectangle 1921"/>
              <p:cNvSpPr>
                <a:spLocks noChangeArrowheads="1"/>
              </p:cNvSpPr>
              <p:nvPr/>
            </p:nvSpPr>
            <p:spPr bwMode="auto">
              <a:xfrm>
                <a:off x="24227"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09" name="Rectangle 1922"/>
              <p:cNvSpPr>
                <a:spLocks noChangeArrowheads="1"/>
              </p:cNvSpPr>
              <p:nvPr/>
            </p:nvSpPr>
            <p:spPr bwMode="auto">
              <a:xfrm>
                <a:off x="24227"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10" name="Rectangle 1923"/>
              <p:cNvSpPr>
                <a:spLocks noChangeArrowheads="1"/>
              </p:cNvSpPr>
              <p:nvPr/>
            </p:nvSpPr>
            <p:spPr bwMode="auto">
              <a:xfrm>
                <a:off x="24227"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11" name="Rectangle 1924"/>
              <p:cNvSpPr>
                <a:spLocks noChangeArrowheads="1"/>
              </p:cNvSpPr>
              <p:nvPr/>
            </p:nvSpPr>
            <p:spPr bwMode="auto">
              <a:xfrm>
                <a:off x="24227"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12" name="Rectangle 1925"/>
              <p:cNvSpPr>
                <a:spLocks noChangeArrowheads="1"/>
              </p:cNvSpPr>
              <p:nvPr/>
            </p:nvSpPr>
            <p:spPr bwMode="auto">
              <a:xfrm>
                <a:off x="24227"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13" name="Rectangle 1926"/>
              <p:cNvSpPr>
                <a:spLocks noChangeArrowheads="1"/>
              </p:cNvSpPr>
              <p:nvPr/>
            </p:nvSpPr>
            <p:spPr bwMode="auto">
              <a:xfrm>
                <a:off x="24227"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14" name="Rectangle 1927"/>
              <p:cNvSpPr>
                <a:spLocks noChangeArrowheads="1"/>
              </p:cNvSpPr>
              <p:nvPr/>
            </p:nvSpPr>
            <p:spPr bwMode="auto">
              <a:xfrm>
                <a:off x="24227" y="36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15" name="Rectangle 1928"/>
              <p:cNvSpPr>
                <a:spLocks noChangeArrowheads="1"/>
              </p:cNvSpPr>
              <p:nvPr/>
            </p:nvSpPr>
            <p:spPr bwMode="auto">
              <a:xfrm>
                <a:off x="24418" y="418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16" name="Rectangle 1929"/>
              <p:cNvSpPr>
                <a:spLocks noChangeArrowheads="1"/>
              </p:cNvSpPr>
              <p:nvPr/>
            </p:nvSpPr>
            <p:spPr bwMode="auto">
              <a:xfrm>
                <a:off x="24418" y="629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17" name="Rectangle 1930"/>
              <p:cNvSpPr>
                <a:spLocks noChangeArrowheads="1"/>
              </p:cNvSpPr>
              <p:nvPr/>
            </p:nvSpPr>
            <p:spPr bwMode="auto">
              <a:xfrm>
                <a:off x="24418" y="667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18" name="Rectangle 1931"/>
              <p:cNvSpPr>
                <a:spLocks noChangeArrowheads="1"/>
              </p:cNvSpPr>
              <p:nvPr/>
            </p:nvSpPr>
            <p:spPr bwMode="auto">
              <a:xfrm>
                <a:off x="24418" y="686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19" name="Rectangle 1932"/>
              <p:cNvSpPr>
                <a:spLocks noChangeArrowheads="1"/>
              </p:cNvSpPr>
              <p:nvPr/>
            </p:nvSpPr>
            <p:spPr bwMode="auto">
              <a:xfrm>
                <a:off x="24418" y="705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20" name="Rectangle 1933"/>
              <p:cNvSpPr>
                <a:spLocks noChangeArrowheads="1"/>
              </p:cNvSpPr>
              <p:nvPr/>
            </p:nvSpPr>
            <p:spPr bwMode="auto">
              <a:xfrm>
                <a:off x="24418" y="724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21" name="Rectangle 1934"/>
              <p:cNvSpPr>
                <a:spLocks noChangeArrowheads="1"/>
              </p:cNvSpPr>
              <p:nvPr/>
            </p:nvSpPr>
            <p:spPr bwMode="auto">
              <a:xfrm>
                <a:off x="24418" y="743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22" name="Rectangle 1935"/>
              <p:cNvSpPr>
                <a:spLocks noChangeArrowheads="1"/>
              </p:cNvSpPr>
              <p:nvPr/>
            </p:nvSpPr>
            <p:spPr bwMode="auto">
              <a:xfrm>
                <a:off x="24418" y="763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23" name="Rectangle 1936"/>
              <p:cNvSpPr>
                <a:spLocks noChangeArrowheads="1"/>
              </p:cNvSpPr>
              <p:nvPr/>
            </p:nvSpPr>
            <p:spPr bwMode="auto">
              <a:xfrm>
                <a:off x="24418" y="78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24" name="Rectangle 1937"/>
              <p:cNvSpPr>
                <a:spLocks noChangeArrowheads="1"/>
              </p:cNvSpPr>
              <p:nvPr/>
            </p:nvSpPr>
            <p:spPr bwMode="auto">
              <a:xfrm>
                <a:off x="24418" y="80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25" name="Rectangle 1938"/>
              <p:cNvSpPr>
                <a:spLocks noChangeArrowheads="1"/>
              </p:cNvSpPr>
              <p:nvPr/>
            </p:nvSpPr>
            <p:spPr bwMode="auto">
              <a:xfrm>
                <a:off x="24418" y="820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26" name="Rectangle 1939"/>
              <p:cNvSpPr>
                <a:spLocks noChangeArrowheads="1"/>
              </p:cNvSpPr>
              <p:nvPr/>
            </p:nvSpPr>
            <p:spPr bwMode="auto">
              <a:xfrm>
                <a:off x="24418" y="399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27" name="Rectangle 1940"/>
              <p:cNvSpPr>
                <a:spLocks noChangeArrowheads="1"/>
              </p:cNvSpPr>
              <p:nvPr/>
            </p:nvSpPr>
            <p:spPr bwMode="auto">
              <a:xfrm>
                <a:off x="24418" y="380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28" name="Rectangle 1941"/>
              <p:cNvSpPr>
                <a:spLocks noChangeArrowheads="1"/>
              </p:cNvSpPr>
              <p:nvPr/>
            </p:nvSpPr>
            <p:spPr bwMode="auto">
              <a:xfrm>
                <a:off x="24418" y="323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29" name="Rectangle 1942"/>
              <p:cNvSpPr>
                <a:spLocks noChangeArrowheads="1"/>
              </p:cNvSpPr>
              <p:nvPr/>
            </p:nvSpPr>
            <p:spPr bwMode="auto">
              <a:xfrm>
                <a:off x="24418" y="304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30" name="Rectangle 1943"/>
              <p:cNvSpPr>
                <a:spLocks noChangeArrowheads="1"/>
              </p:cNvSpPr>
              <p:nvPr/>
            </p:nvSpPr>
            <p:spPr bwMode="auto">
              <a:xfrm>
                <a:off x="24418"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31" name="Rectangle 1944"/>
              <p:cNvSpPr>
                <a:spLocks noChangeArrowheads="1"/>
              </p:cNvSpPr>
              <p:nvPr/>
            </p:nvSpPr>
            <p:spPr bwMode="auto">
              <a:xfrm>
                <a:off x="24418"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32" name="Rectangle 1945"/>
              <p:cNvSpPr>
                <a:spLocks noChangeArrowheads="1"/>
              </p:cNvSpPr>
              <p:nvPr/>
            </p:nvSpPr>
            <p:spPr bwMode="auto">
              <a:xfrm>
                <a:off x="24418"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33" name="Rectangle 1946"/>
              <p:cNvSpPr>
                <a:spLocks noChangeArrowheads="1"/>
              </p:cNvSpPr>
              <p:nvPr/>
            </p:nvSpPr>
            <p:spPr bwMode="auto">
              <a:xfrm>
                <a:off x="24418"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34" name="Rectangle 1947"/>
              <p:cNvSpPr>
                <a:spLocks noChangeArrowheads="1"/>
              </p:cNvSpPr>
              <p:nvPr/>
            </p:nvSpPr>
            <p:spPr bwMode="auto">
              <a:xfrm>
                <a:off x="24418" y="208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35" name="Rectangle 1948"/>
              <p:cNvSpPr>
                <a:spLocks noChangeArrowheads="1"/>
              </p:cNvSpPr>
              <p:nvPr/>
            </p:nvSpPr>
            <p:spPr bwMode="auto">
              <a:xfrm>
                <a:off x="24418"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36" name="Rectangle 1949"/>
              <p:cNvSpPr>
                <a:spLocks noChangeArrowheads="1"/>
              </p:cNvSpPr>
              <p:nvPr/>
            </p:nvSpPr>
            <p:spPr bwMode="auto">
              <a:xfrm>
                <a:off x="24418"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37" name="Rectangle 1950"/>
              <p:cNvSpPr>
                <a:spLocks noChangeArrowheads="1"/>
              </p:cNvSpPr>
              <p:nvPr/>
            </p:nvSpPr>
            <p:spPr bwMode="auto">
              <a:xfrm>
                <a:off x="24418"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38" name="Rectangle 1951"/>
              <p:cNvSpPr>
                <a:spLocks noChangeArrowheads="1"/>
              </p:cNvSpPr>
              <p:nvPr/>
            </p:nvSpPr>
            <p:spPr bwMode="auto">
              <a:xfrm>
                <a:off x="24418"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39" name="Rectangle 1952"/>
              <p:cNvSpPr>
                <a:spLocks noChangeArrowheads="1"/>
              </p:cNvSpPr>
              <p:nvPr/>
            </p:nvSpPr>
            <p:spPr bwMode="auto">
              <a:xfrm>
                <a:off x="24418"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40" name="Rectangle 1953"/>
              <p:cNvSpPr>
                <a:spLocks noChangeArrowheads="1"/>
              </p:cNvSpPr>
              <p:nvPr/>
            </p:nvSpPr>
            <p:spPr bwMode="auto">
              <a:xfrm>
                <a:off x="24418"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41" name="Rectangle 1954"/>
              <p:cNvSpPr>
                <a:spLocks noChangeArrowheads="1"/>
              </p:cNvSpPr>
              <p:nvPr/>
            </p:nvSpPr>
            <p:spPr bwMode="auto">
              <a:xfrm>
                <a:off x="24418"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42" name="Rectangle 1955"/>
              <p:cNvSpPr>
                <a:spLocks noChangeArrowheads="1"/>
              </p:cNvSpPr>
              <p:nvPr/>
            </p:nvSpPr>
            <p:spPr bwMode="auto">
              <a:xfrm>
                <a:off x="24418"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43" name="Rectangle 1956"/>
              <p:cNvSpPr>
                <a:spLocks noChangeArrowheads="1"/>
              </p:cNvSpPr>
              <p:nvPr/>
            </p:nvSpPr>
            <p:spPr bwMode="auto">
              <a:xfrm>
                <a:off x="24609" y="629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44" name="Rectangle 1957"/>
              <p:cNvSpPr>
                <a:spLocks noChangeArrowheads="1"/>
              </p:cNvSpPr>
              <p:nvPr/>
            </p:nvSpPr>
            <p:spPr bwMode="auto">
              <a:xfrm>
                <a:off x="24609" y="648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45" name="Rectangle 1958"/>
              <p:cNvSpPr>
                <a:spLocks noChangeArrowheads="1"/>
              </p:cNvSpPr>
              <p:nvPr/>
            </p:nvSpPr>
            <p:spPr bwMode="auto">
              <a:xfrm>
                <a:off x="24609" y="667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46" name="Rectangle 1959"/>
              <p:cNvSpPr>
                <a:spLocks noChangeArrowheads="1"/>
              </p:cNvSpPr>
              <p:nvPr/>
            </p:nvSpPr>
            <p:spPr bwMode="auto">
              <a:xfrm>
                <a:off x="24609" y="705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47" name="Rectangle 1960"/>
              <p:cNvSpPr>
                <a:spLocks noChangeArrowheads="1"/>
              </p:cNvSpPr>
              <p:nvPr/>
            </p:nvSpPr>
            <p:spPr bwMode="auto">
              <a:xfrm>
                <a:off x="24609" y="724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48" name="Rectangle 1961"/>
              <p:cNvSpPr>
                <a:spLocks noChangeArrowheads="1"/>
              </p:cNvSpPr>
              <p:nvPr/>
            </p:nvSpPr>
            <p:spPr bwMode="auto">
              <a:xfrm>
                <a:off x="24609" y="743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49" name="Rectangle 1962"/>
              <p:cNvSpPr>
                <a:spLocks noChangeArrowheads="1"/>
              </p:cNvSpPr>
              <p:nvPr/>
            </p:nvSpPr>
            <p:spPr bwMode="auto">
              <a:xfrm>
                <a:off x="24609" y="763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50" name="Rectangle 1963"/>
              <p:cNvSpPr>
                <a:spLocks noChangeArrowheads="1"/>
              </p:cNvSpPr>
              <p:nvPr/>
            </p:nvSpPr>
            <p:spPr bwMode="auto">
              <a:xfrm>
                <a:off x="24609" y="78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51" name="Rectangle 1964"/>
              <p:cNvSpPr>
                <a:spLocks noChangeArrowheads="1"/>
              </p:cNvSpPr>
              <p:nvPr/>
            </p:nvSpPr>
            <p:spPr bwMode="auto">
              <a:xfrm>
                <a:off x="24609" y="80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52" name="Rectangle 1965"/>
              <p:cNvSpPr>
                <a:spLocks noChangeArrowheads="1"/>
              </p:cNvSpPr>
              <p:nvPr/>
            </p:nvSpPr>
            <p:spPr bwMode="auto">
              <a:xfrm>
                <a:off x="24609" y="820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53" name="Rectangle 1966"/>
              <p:cNvSpPr>
                <a:spLocks noChangeArrowheads="1"/>
              </p:cNvSpPr>
              <p:nvPr/>
            </p:nvSpPr>
            <p:spPr bwMode="auto">
              <a:xfrm>
                <a:off x="24609" y="839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54" name="Rectangle 1967"/>
              <p:cNvSpPr>
                <a:spLocks noChangeArrowheads="1"/>
              </p:cNvSpPr>
              <p:nvPr/>
            </p:nvSpPr>
            <p:spPr bwMode="auto">
              <a:xfrm>
                <a:off x="24609" y="380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55" name="Rectangle 1968"/>
              <p:cNvSpPr>
                <a:spLocks noChangeArrowheads="1"/>
              </p:cNvSpPr>
              <p:nvPr/>
            </p:nvSpPr>
            <p:spPr bwMode="auto">
              <a:xfrm>
                <a:off x="24609" y="323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56" name="Rectangle 1969"/>
              <p:cNvSpPr>
                <a:spLocks noChangeArrowheads="1"/>
              </p:cNvSpPr>
              <p:nvPr/>
            </p:nvSpPr>
            <p:spPr bwMode="auto">
              <a:xfrm>
                <a:off x="24609" y="304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57" name="Rectangle 1970"/>
              <p:cNvSpPr>
                <a:spLocks noChangeArrowheads="1"/>
              </p:cNvSpPr>
              <p:nvPr/>
            </p:nvSpPr>
            <p:spPr bwMode="auto">
              <a:xfrm>
                <a:off x="24609"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58" name="Rectangle 1971"/>
              <p:cNvSpPr>
                <a:spLocks noChangeArrowheads="1"/>
              </p:cNvSpPr>
              <p:nvPr/>
            </p:nvSpPr>
            <p:spPr bwMode="auto">
              <a:xfrm>
                <a:off x="24609"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59" name="Rectangle 1972"/>
              <p:cNvSpPr>
                <a:spLocks noChangeArrowheads="1"/>
              </p:cNvSpPr>
              <p:nvPr/>
            </p:nvSpPr>
            <p:spPr bwMode="auto">
              <a:xfrm>
                <a:off x="24609"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60" name="Rectangle 1973"/>
              <p:cNvSpPr>
                <a:spLocks noChangeArrowheads="1"/>
              </p:cNvSpPr>
              <p:nvPr/>
            </p:nvSpPr>
            <p:spPr bwMode="auto">
              <a:xfrm>
                <a:off x="24609"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61" name="Rectangle 1974"/>
              <p:cNvSpPr>
                <a:spLocks noChangeArrowheads="1"/>
              </p:cNvSpPr>
              <p:nvPr/>
            </p:nvSpPr>
            <p:spPr bwMode="auto">
              <a:xfrm>
                <a:off x="24609" y="208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62" name="Rectangle 1975"/>
              <p:cNvSpPr>
                <a:spLocks noChangeArrowheads="1"/>
              </p:cNvSpPr>
              <p:nvPr/>
            </p:nvSpPr>
            <p:spPr bwMode="auto">
              <a:xfrm>
                <a:off x="24609"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63" name="Rectangle 1976"/>
              <p:cNvSpPr>
                <a:spLocks noChangeArrowheads="1"/>
              </p:cNvSpPr>
              <p:nvPr/>
            </p:nvSpPr>
            <p:spPr bwMode="auto">
              <a:xfrm>
                <a:off x="24609"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64" name="Rectangle 1977"/>
              <p:cNvSpPr>
                <a:spLocks noChangeArrowheads="1"/>
              </p:cNvSpPr>
              <p:nvPr/>
            </p:nvSpPr>
            <p:spPr bwMode="auto">
              <a:xfrm>
                <a:off x="24609"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65" name="Rectangle 1978"/>
              <p:cNvSpPr>
                <a:spLocks noChangeArrowheads="1"/>
              </p:cNvSpPr>
              <p:nvPr/>
            </p:nvSpPr>
            <p:spPr bwMode="auto">
              <a:xfrm>
                <a:off x="24609"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66" name="Rectangle 1979"/>
              <p:cNvSpPr>
                <a:spLocks noChangeArrowheads="1"/>
              </p:cNvSpPr>
              <p:nvPr/>
            </p:nvSpPr>
            <p:spPr bwMode="auto">
              <a:xfrm>
                <a:off x="24609"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67" name="Rectangle 1980"/>
              <p:cNvSpPr>
                <a:spLocks noChangeArrowheads="1"/>
              </p:cNvSpPr>
              <p:nvPr/>
            </p:nvSpPr>
            <p:spPr bwMode="auto">
              <a:xfrm>
                <a:off x="24609"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68" name="Rectangle 1981"/>
              <p:cNvSpPr>
                <a:spLocks noChangeArrowheads="1"/>
              </p:cNvSpPr>
              <p:nvPr/>
            </p:nvSpPr>
            <p:spPr bwMode="auto">
              <a:xfrm>
                <a:off x="24609"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69" name="Rectangle 1982"/>
              <p:cNvSpPr>
                <a:spLocks noChangeArrowheads="1"/>
              </p:cNvSpPr>
              <p:nvPr/>
            </p:nvSpPr>
            <p:spPr bwMode="auto">
              <a:xfrm>
                <a:off x="24609"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70" name="Rectangle 1983"/>
              <p:cNvSpPr>
                <a:spLocks noChangeArrowheads="1"/>
              </p:cNvSpPr>
              <p:nvPr/>
            </p:nvSpPr>
            <p:spPr bwMode="auto">
              <a:xfrm>
                <a:off x="24800" y="629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71" name="Rectangle 1984"/>
              <p:cNvSpPr>
                <a:spLocks noChangeArrowheads="1"/>
              </p:cNvSpPr>
              <p:nvPr/>
            </p:nvSpPr>
            <p:spPr bwMode="auto">
              <a:xfrm>
                <a:off x="24800" y="648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72" name="Rectangle 1985"/>
              <p:cNvSpPr>
                <a:spLocks noChangeArrowheads="1"/>
              </p:cNvSpPr>
              <p:nvPr/>
            </p:nvSpPr>
            <p:spPr bwMode="auto">
              <a:xfrm>
                <a:off x="24800" y="667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73" name="Rectangle 1986"/>
              <p:cNvSpPr>
                <a:spLocks noChangeArrowheads="1"/>
              </p:cNvSpPr>
              <p:nvPr/>
            </p:nvSpPr>
            <p:spPr bwMode="auto">
              <a:xfrm>
                <a:off x="24800" y="724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74" name="Rectangle 1987"/>
              <p:cNvSpPr>
                <a:spLocks noChangeArrowheads="1"/>
              </p:cNvSpPr>
              <p:nvPr/>
            </p:nvSpPr>
            <p:spPr bwMode="auto">
              <a:xfrm>
                <a:off x="24800" y="743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75" name="Rectangle 1988"/>
              <p:cNvSpPr>
                <a:spLocks noChangeArrowheads="1"/>
              </p:cNvSpPr>
              <p:nvPr/>
            </p:nvSpPr>
            <p:spPr bwMode="auto">
              <a:xfrm>
                <a:off x="24800" y="763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76" name="Rectangle 1989"/>
              <p:cNvSpPr>
                <a:spLocks noChangeArrowheads="1"/>
              </p:cNvSpPr>
              <p:nvPr/>
            </p:nvSpPr>
            <p:spPr bwMode="auto">
              <a:xfrm>
                <a:off x="24800" y="78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77" name="Rectangle 1990"/>
              <p:cNvSpPr>
                <a:spLocks noChangeArrowheads="1"/>
              </p:cNvSpPr>
              <p:nvPr/>
            </p:nvSpPr>
            <p:spPr bwMode="auto">
              <a:xfrm>
                <a:off x="24800" y="80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78" name="Rectangle 1991"/>
              <p:cNvSpPr>
                <a:spLocks noChangeArrowheads="1"/>
              </p:cNvSpPr>
              <p:nvPr/>
            </p:nvSpPr>
            <p:spPr bwMode="auto">
              <a:xfrm>
                <a:off x="24800" y="820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79" name="Rectangle 1992"/>
              <p:cNvSpPr>
                <a:spLocks noChangeArrowheads="1"/>
              </p:cNvSpPr>
              <p:nvPr/>
            </p:nvSpPr>
            <p:spPr bwMode="auto">
              <a:xfrm>
                <a:off x="24800" y="839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80" name="Rectangle 1993"/>
              <p:cNvSpPr>
                <a:spLocks noChangeArrowheads="1"/>
              </p:cNvSpPr>
              <p:nvPr/>
            </p:nvSpPr>
            <p:spPr bwMode="auto">
              <a:xfrm>
                <a:off x="24800" y="380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81" name="Rectangle 1994"/>
              <p:cNvSpPr>
                <a:spLocks noChangeArrowheads="1"/>
              </p:cNvSpPr>
              <p:nvPr/>
            </p:nvSpPr>
            <p:spPr bwMode="auto">
              <a:xfrm>
                <a:off x="24800" y="361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82" name="Rectangle 1995"/>
              <p:cNvSpPr>
                <a:spLocks noChangeArrowheads="1"/>
              </p:cNvSpPr>
              <p:nvPr/>
            </p:nvSpPr>
            <p:spPr bwMode="auto">
              <a:xfrm>
                <a:off x="24800" y="304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83" name="Rectangle 1996"/>
              <p:cNvSpPr>
                <a:spLocks noChangeArrowheads="1"/>
              </p:cNvSpPr>
              <p:nvPr/>
            </p:nvSpPr>
            <p:spPr bwMode="auto">
              <a:xfrm>
                <a:off x="24800"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84" name="Rectangle 1997"/>
              <p:cNvSpPr>
                <a:spLocks noChangeArrowheads="1"/>
              </p:cNvSpPr>
              <p:nvPr/>
            </p:nvSpPr>
            <p:spPr bwMode="auto">
              <a:xfrm>
                <a:off x="24800"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85" name="Rectangle 1998"/>
              <p:cNvSpPr>
                <a:spLocks noChangeArrowheads="1"/>
              </p:cNvSpPr>
              <p:nvPr/>
            </p:nvSpPr>
            <p:spPr bwMode="auto">
              <a:xfrm>
                <a:off x="24800"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86" name="Rectangle 1999"/>
              <p:cNvSpPr>
                <a:spLocks noChangeArrowheads="1"/>
              </p:cNvSpPr>
              <p:nvPr/>
            </p:nvSpPr>
            <p:spPr bwMode="auto">
              <a:xfrm>
                <a:off x="24800"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87" name="Rectangle 2000"/>
              <p:cNvSpPr>
                <a:spLocks noChangeArrowheads="1"/>
              </p:cNvSpPr>
              <p:nvPr/>
            </p:nvSpPr>
            <p:spPr bwMode="auto">
              <a:xfrm>
                <a:off x="24800" y="208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88" name="Rectangle 2001"/>
              <p:cNvSpPr>
                <a:spLocks noChangeArrowheads="1"/>
              </p:cNvSpPr>
              <p:nvPr/>
            </p:nvSpPr>
            <p:spPr bwMode="auto">
              <a:xfrm>
                <a:off x="24800"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89" name="Rectangle 2002"/>
              <p:cNvSpPr>
                <a:spLocks noChangeArrowheads="1"/>
              </p:cNvSpPr>
              <p:nvPr/>
            </p:nvSpPr>
            <p:spPr bwMode="auto">
              <a:xfrm>
                <a:off x="24800"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90" name="Rectangle 2003"/>
              <p:cNvSpPr>
                <a:spLocks noChangeArrowheads="1"/>
              </p:cNvSpPr>
              <p:nvPr/>
            </p:nvSpPr>
            <p:spPr bwMode="auto">
              <a:xfrm>
                <a:off x="24800"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91" name="Rectangle 2004"/>
              <p:cNvSpPr>
                <a:spLocks noChangeArrowheads="1"/>
              </p:cNvSpPr>
              <p:nvPr/>
            </p:nvSpPr>
            <p:spPr bwMode="auto">
              <a:xfrm>
                <a:off x="24800"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92" name="Rectangle 2005"/>
              <p:cNvSpPr>
                <a:spLocks noChangeArrowheads="1"/>
              </p:cNvSpPr>
              <p:nvPr/>
            </p:nvSpPr>
            <p:spPr bwMode="auto">
              <a:xfrm>
                <a:off x="24800"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93" name="Rectangle 2006"/>
              <p:cNvSpPr>
                <a:spLocks noChangeArrowheads="1"/>
              </p:cNvSpPr>
              <p:nvPr/>
            </p:nvSpPr>
            <p:spPr bwMode="auto">
              <a:xfrm>
                <a:off x="24800"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94" name="Rectangle 2007"/>
              <p:cNvSpPr>
                <a:spLocks noChangeArrowheads="1"/>
              </p:cNvSpPr>
              <p:nvPr/>
            </p:nvSpPr>
            <p:spPr bwMode="auto">
              <a:xfrm>
                <a:off x="24800"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95" name="Rectangle 2008"/>
              <p:cNvSpPr>
                <a:spLocks noChangeArrowheads="1"/>
              </p:cNvSpPr>
              <p:nvPr/>
            </p:nvSpPr>
            <p:spPr bwMode="auto">
              <a:xfrm>
                <a:off x="24800"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96" name="Rectangle 2009"/>
              <p:cNvSpPr>
                <a:spLocks noChangeArrowheads="1"/>
              </p:cNvSpPr>
              <p:nvPr/>
            </p:nvSpPr>
            <p:spPr bwMode="auto">
              <a:xfrm>
                <a:off x="24800" y="17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97" name="Rectangle 2010"/>
              <p:cNvSpPr>
                <a:spLocks noChangeArrowheads="1"/>
              </p:cNvSpPr>
              <p:nvPr/>
            </p:nvSpPr>
            <p:spPr bwMode="auto">
              <a:xfrm>
                <a:off x="24800" y="-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98" name="Rectangle 2011"/>
              <p:cNvSpPr>
                <a:spLocks noChangeArrowheads="1"/>
              </p:cNvSpPr>
              <p:nvPr/>
            </p:nvSpPr>
            <p:spPr bwMode="auto">
              <a:xfrm>
                <a:off x="24992" y="6292"/>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99" name="Rectangle 2012"/>
              <p:cNvSpPr>
                <a:spLocks noChangeArrowheads="1"/>
              </p:cNvSpPr>
              <p:nvPr/>
            </p:nvSpPr>
            <p:spPr bwMode="auto">
              <a:xfrm>
                <a:off x="24992" y="6483"/>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00" name="Rectangle 2013"/>
              <p:cNvSpPr>
                <a:spLocks noChangeArrowheads="1"/>
              </p:cNvSpPr>
              <p:nvPr/>
            </p:nvSpPr>
            <p:spPr bwMode="auto">
              <a:xfrm>
                <a:off x="24992" y="6674"/>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01" name="Rectangle 2014"/>
              <p:cNvSpPr>
                <a:spLocks noChangeArrowheads="1"/>
              </p:cNvSpPr>
              <p:nvPr/>
            </p:nvSpPr>
            <p:spPr bwMode="auto">
              <a:xfrm>
                <a:off x="24992" y="7247"/>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grpSp>
          <p:nvGrpSpPr>
            <p:cNvPr id="14" name="Group 2216"/>
            <p:cNvGrpSpPr>
              <a:grpSpLocks/>
            </p:cNvGrpSpPr>
            <p:nvPr/>
          </p:nvGrpSpPr>
          <p:grpSpPr bwMode="auto">
            <a:xfrm>
              <a:off x="15987713" y="-1247775"/>
              <a:ext cx="29275088" cy="15659100"/>
              <a:chOff x="10071" y="-786"/>
              <a:chExt cx="18441" cy="9864"/>
            </a:xfrm>
            <a:grpFill/>
          </p:grpSpPr>
          <p:sp>
            <p:nvSpPr>
              <p:cNvPr id="402" name="Rectangle 2016"/>
              <p:cNvSpPr>
                <a:spLocks noChangeArrowheads="1"/>
              </p:cNvSpPr>
              <p:nvPr/>
            </p:nvSpPr>
            <p:spPr bwMode="auto">
              <a:xfrm>
                <a:off x="24992" y="7438"/>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03" name="Rectangle 2017"/>
              <p:cNvSpPr>
                <a:spLocks noChangeArrowheads="1"/>
              </p:cNvSpPr>
              <p:nvPr/>
            </p:nvSpPr>
            <p:spPr bwMode="auto">
              <a:xfrm>
                <a:off x="24992" y="7630"/>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04" name="Rectangle 2018"/>
              <p:cNvSpPr>
                <a:spLocks noChangeArrowheads="1"/>
              </p:cNvSpPr>
              <p:nvPr/>
            </p:nvSpPr>
            <p:spPr bwMode="auto">
              <a:xfrm>
                <a:off x="24992" y="7821"/>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05" name="Rectangle 2019"/>
              <p:cNvSpPr>
                <a:spLocks noChangeArrowheads="1"/>
              </p:cNvSpPr>
              <p:nvPr/>
            </p:nvSpPr>
            <p:spPr bwMode="auto">
              <a:xfrm>
                <a:off x="24992" y="8012"/>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06" name="Rectangle 2020"/>
              <p:cNvSpPr>
                <a:spLocks noChangeArrowheads="1"/>
              </p:cNvSpPr>
              <p:nvPr/>
            </p:nvSpPr>
            <p:spPr bwMode="auto">
              <a:xfrm>
                <a:off x="24992" y="8203"/>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07" name="Rectangle 2021"/>
              <p:cNvSpPr>
                <a:spLocks noChangeArrowheads="1"/>
              </p:cNvSpPr>
              <p:nvPr/>
            </p:nvSpPr>
            <p:spPr bwMode="auto">
              <a:xfrm>
                <a:off x="24992" y="8394"/>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08" name="Rectangle 2022"/>
              <p:cNvSpPr>
                <a:spLocks noChangeArrowheads="1"/>
              </p:cNvSpPr>
              <p:nvPr/>
            </p:nvSpPr>
            <p:spPr bwMode="auto">
              <a:xfrm>
                <a:off x="24992" y="8585"/>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09" name="Rectangle 2023"/>
              <p:cNvSpPr>
                <a:spLocks noChangeArrowheads="1"/>
              </p:cNvSpPr>
              <p:nvPr/>
            </p:nvSpPr>
            <p:spPr bwMode="auto">
              <a:xfrm>
                <a:off x="24992" y="3807"/>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10" name="Rectangle 2024"/>
              <p:cNvSpPr>
                <a:spLocks noChangeArrowheads="1"/>
              </p:cNvSpPr>
              <p:nvPr/>
            </p:nvSpPr>
            <p:spPr bwMode="auto">
              <a:xfrm>
                <a:off x="24992" y="3616"/>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11" name="Rectangle 2025"/>
              <p:cNvSpPr>
                <a:spLocks noChangeArrowheads="1"/>
              </p:cNvSpPr>
              <p:nvPr/>
            </p:nvSpPr>
            <p:spPr bwMode="auto">
              <a:xfrm>
                <a:off x="24992" y="3425"/>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12" name="Rectangle 2026"/>
              <p:cNvSpPr>
                <a:spLocks noChangeArrowheads="1"/>
              </p:cNvSpPr>
              <p:nvPr/>
            </p:nvSpPr>
            <p:spPr bwMode="auto">
              <a:xfrm>
                <a:off x="24992" y="3234"/>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13" name="Rectangle 2027"/>
              <p:cNvSpPr>
                <a:spLocks noChangeArrowheads="1"/>
              </p:cNvSpPr>
              <p:nvPr/>
            </p:nvSpPr>
            <p:spPr bwMode="auto">
              <a:xfrm>
                <a:off x="24992" y="3043"/>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14" name="Rectangle 2028"/>
              <p:cNvSpPr>
                <a:spLocks noChangeArrowheads="1"/>
              </p:cNvSpPr>
              <p:nvPr/>
            </p:nvSpPr>
            <p:spPr bwMode="auto">
              <a:xfrm>
                <a:off x="24992" y="2852"/>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15" name="Rectangle 2029"/>
              <p:cNvSpPr>
                <a:spLocks noChangeArrowheads="1"/>
              </p:cNvSpPr>
              <p:nvPr/>
            </p:nvSpPr>
            <p:spPr bwMode="auto">
              <a:xfrm>
                <a:off x="24992" y="2661"/>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16" name="Rectangle 2030"/>
              <p:cNvSpPr>
                <a:spLocks noChangeArrowheads="1"/>
              </p:cNvSpPr>
              <p:nvPr/>
            </p:nvSpPr>
            <p:spPr bwMode="auto">
              <a:xfrm>
                <a:off x="24992" y="2469"/>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17" name="Rectangle 2031"/>
              <p:cNvSpPr>
                <a:spLocks noChangeArrowheads="1"/>
              </p:cNvSpPr>
              <p:nvPr/>
            </p:nvSpPr>
            <p:spPr bwMode="auto">
              <a:xfrm>
                <a:off x="24992" y="2278"/>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18" name="Rectangle 2032"/>
              <p:cNvSpPr>
                <a:spLocks noChangeArrowheads="1"/>
              </p:cNvSpPr>
              <p:nvPr/>
            </p:nvSpPr>
            <p:spPr bwMode="auto">
              <a:xfrm>
                <a:off x="24992" y="1896"/>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19" name="Rectangle 2033"/>
              <p:cNvSpPr>
                <a:spLocks noChangeArrowheads="1"/>
              </p:cNvSpPr>
              <p:nvPr/>
            </p:nvSpPr>
            <p:spPr bwMode="auto">
              <a:xfrm>
                <a:off x="24992" y="1705"/>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20" name="Rectangle 2034"/>
              <p:cNvSpPr>
                <a:spLocks noChangeArrowheads="1"/>
              </p:cNvSpPr>
              <p:nvPr/>
            </p:nvSpPr>
            <p:spPr bwMode="auto">
              <a:xfrm>
                <a:off x="24992" y="1514"/>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21" name="Rectangle 2035"/>
              <p:cNvSpPr>
                <a:spLocks noChangeArrowheads="1"/>
              </p:cNvSpPr>
              <p:nvPr/>
            </p:nvSpPr>
            <p:spPr bwMode="auto">
              <a:xfrm>
                <a:off x="24992" y="1323"/>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22" name="Rectangle 2036"/>
              <p:cNvSpPr>
                <a:spLocks noChangeArrowheads="1"/>
              </p:cNvSpPr>
              <p:nvPr/>
            </p:nvSpPr>
            <p:spPr bwMode="auto">
              <a:xfrm>
                <a:off x="24992" y="1132"/>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23" name="Rectangle 2037"/>
              <p:cNvSpPr>
                <a:spLocks noChangeArrowheads="1"/>
              </p:cNvSpPr>
              <p:nvPr/>
            </p:nvSpPr>
            <p:spPr bwMode="auto">
              <a:xfrm>
                <a:off x="24992" y="940"/>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24" name="Rectangle 2038"/>
              <p:cNvSpPr>
                <a:spLocks noChangeArrowheads="1"/>
              </p:cNvSpPr>
              <p:nvPr/>
            </p:nvSpPr>
            <p:spPr bwMode="auto">
              <a:xfrm>
                <a:off x="24992" y="749"/>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25" name="Rectangle 2039"/>
              <p:cNvSpPr>
                <a:spLocks noChangeArrowheads="1"/>
              </p:cNvSpPr>
              <p:nvPr/>
            </p:nvSpPr>
            <p:spPr bwMode="auto">
              <a:xfrm>
                <a:off x="24992" y="552"/>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26" name="Rectangle 2040"/>
              <p:cNvSpPr>
                <a:spLocks noChangeArrowheads="1"/>
              </p:cNvSpPr>
              <p:nvPr/>
            </p:nvSpPr>
            <p:spPr bwMode="auto">
              <a:xfrm>
                <a:off x="24992" y="361"/>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27" name="Rectangle 2041"/>
              <p:cNvSpPr>
                <a:spLocks noChangeArrowheads="1"/>
              </p:cNvSpPr>
              <p:nvPr/>
            </p:nvSpPr>
            <p:spPr bwMode="auto">
              <a:xfrm>
                <a:off x="24992" y="170"/>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28" name="Rectangle 2042"/>
              <p:cNvSpPr>
                <a:spLocks noChangeArrowheads="1"/>
              </p:cNvSpPr>
              <p:nvPr/>
            </p:nvSpPr>
            <p:spPr bwMode="auto">
              <a:xfrm>
                <a:off x="24992" y="-21"/>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29" name="Rectangle 2043"/>
              <p:cNvSpPr>
                <a:spLocks noChangeArrowheads="1"/>
              </p:cNvSpPr>
              <p:nvPr/>
            </p:nvSpPr>
            <p:spPr bwMode="auto">
              <a:xfrm>
                <a:off x="25183" y="6483"/>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30" name="Rectangle 2044"/>
              <p:cNvSpPr>
                <a:spLocks noChangeArrowheads="1"/>
              </p:cNvSpPr>
              <p:nvPr/>
            </p:nvSpPr>
            <p:spPr bwMode="auto">
              <a:xfrm>
                <a:off x="25183" y="6674"/>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31" name="Rectangle 2045"/>
              <p:cNvSpPr>
                <a:spLocks noChangeArrowheads="1"/>
              </p:cNvSpPr>
              <p:nvPr/>
            </p:nvSpPr>
            <p:spPr bwMode="auto">
              <a:xfrm>
                <a:off x="25183" y="7056"/>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32" name="Rectangle 2046"/>
              <p:cNvSpPr>
                <a:spLocks noChangeArrowheads="1"/>
              </p:cNvSpPr>
              <p:nvPr/>
            </p:nvSpPr>
            <p:spPr bwMode="auto">
              <a:xfrm>
                <a:off x="25183" y="7247"/>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33" name="Rectangle 2047"/>
              <p:cNvSpPr>
                <a:spLocks noChangeArrowheads="1"/>
              </p:cNvSpPr>
              <p:nvPr/>
            </p:nvSpPr>
            <p:spPr bwMode="auto">
              <a:xfrm>
                <a:off x="25183" y="7438"/>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34" name="Rectangle 2048"/>
              <p:cNvSpPr>
                <a:spLocks noChangeArrowheads="1"/>
              </p:cNvSpPr>
              <p:nvPr/>
            </p:nvSpPr>
            <p:spPr bwMode="auto">
              <a:xfrm>
                <a:off x="25183" y="7630"/>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35" name="Rectangle 2049"/>
              <p:cNvSpPr>
                <a:spLocks noChangeArrowheads="1"/>
              </p:cNvSpPr>
              <p:nvPr/>
            </p:nvSpPr>
            <p:spPr bwMode="auto">
              <a:xfrm>
                <a:off x="25183" y="7821"/>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36" name="Rectangle 2050"/>
              <p:cNvSpPr>
                <a:spLocks noChangeArrowheads="1"/>
              </p:cNvSpPr>
              <p:nvPr/>
            </p:nvSpPr>
            <p:spPr bwMode="auto">
              <a:xfrm>
                <a:off x="25183" y="8012"/>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37" name="Rectangle 2051"/>
              <p:cNvSpPr>
                <a:spLocks noChangeArrowheads="1"/>
              </p:cNvSpPr>
              <p:nvPr/>
            </p:nvSpPr>
            <p:spPr bwMode="auto">
              <a:xfrm>
                <a:off x="25183" y="8203"/>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38" name="Rectangle 2052"/>
              <p:cNvSpPr>
                <a:spLocks noChangeArrowheads="1"/>
              </p:cNvSpPr>
              <p:nvPr/>
            </p:nvSpPr>
            <p:spPr bwMode="auto">
              <a:xfrm>
                <a:off x="25183" y="8394"/>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39" name="Rectangle 2053"/>
              <p:cNvSpPr>
                <a:spLocks noChangeArrowheads="1"/>
              </p:cNvSpPr>
              <p:nvPr/>
            </p:nvSpPr>
            <p:spPr bwMode="auto">
              <a:xfrm>
                <a:off x="25183" y="8585"/>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40" name="Rectangle 2054"/>
              <p:cNvSpPr>
                <a:spLocks noChangeArrowheads="1"/>
              </p:cNvSpPr>
              <p:nvPr/>
            </p:nvSpPr>
            <p:spPr bwMode="auto">
              <a:xfrm>
                <a:off x="25183" y="8776"/>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41" name="Rectangle 2055"/>
              <p:cNvSpPr>
                <a:spLocks noChangeArrowheads="1"/>
              </p:cNvSpPr>
              <p:nvPr/>
            </p:nvSpPr>
            <p:spPr bwMode="auto">
              <a:xfrm>
                <a:off x="25183" y="3234"/>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42" name="Rectangle 2056"/>
              <p:cNvSpPr>
                <a:spLocks noChangeArrowheads="1"/>
              </p:cNvSpPr>
              <p:nvPr/>
            </p:nvSpPr>
            <p:spPr bwMode="auto">
              <a:xfrm>
                <a:off x="25183" y="3043"/>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43" name="Rectangle 2057"/>
              <p:cNvSpPr>
                <a:spLocks noChangeArrowheads="1"/>
              </p:cNvSpPr>
              <p:nvPr/>
            </p:nvSpPr>
            <p:spPr bwMode="auto">
              <a:xfrm>
                <a:off x="25183" y="2852"/>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44" name="Rectangle 2058"/>
              <p:cNvSpPr>
                <a:spLocks noChangeArrowheads="1"/>
              </p:cNvSpPr>
              <p:nvPr/>
            </p:nvSpPr>
            <p:spPr bwMode="auto">
              <a:xfrm>
                <a:off x="25183" y="2661"/>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45" name="Rectangle 2059"/>
              <p:cNvSpPr>
                <a:spLocks noChangeArrowheads="1"/>
              </p:cNvSpPr>
              <p:nvPr/>
            </p:nvSpPr>
            <p:spPr bwMode="auto">
              <a:xfrm>
                <a:off x="25183" y="2469"/>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46" name="Rectangle 2060"/>
              <p:cNvSpPr>
                <a:spLocks noChangeArrowheads="1"/>
              </p:cNvSpPr>
              <p:nvPr/>
            </p:nvSpPr>
            <p:spPr bwMode="auto">
              <a:xfrm>
                <a:off x="25183" y="1705"/>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47" name="Rectangle 2061"/>
              <p:cNvSpPr>
                <a:spLocks noChangeArrowheads="1"/>
              </p:cNvSpPr>
              <p:nvPr/>
            </p:nvSpPr>
            <p:spPr bwMode="auto">
              <a:xfrm>
                <a:off x="25183" y="1514"/>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48" name="Rectangle 2062"/>
              <p:cNvSpPr>
                <a:spLocks noChangeArrowheads="1"/>
              </p:cNvSpPr>
              <p:nvPr/>
            </p:nvSpPr>
            <p:spPr bwMode="auto">
              <a:xfrm>
                <a:off x="25183" y="1323"/>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49" name="Rectangle 2063"/>
              <p:cNvSpPr>
                <a:spLocks noChangeArrowheads="1"/>
              </p:cNvSpPr>
              <p:nvPr/>
            </p:nvSpPr>
            <p:spPr bwMode="auto">
              <a:xfrm>
                <a:off x="25183" y="1132"/>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50" name="Rectangle 2064"/>
              <p:cNvSpPr>
                <a:spLocks noChangeArrowheads="1"/>
              </p:cNvSpPr>
              <p:nvPr/>
            </p:nvSpPr>
            <p:spPr bwMode="auto">
              <a:xfrm>
                <a:off x="25183" y="940"/>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51" name="Rectangle 2065"/>
              <p:cNvSpPr>
                <a:spLocks noChangeArrowheads="1"/>
              </p:cNvSpPr>
              <p:nvPr/>
            </p:nvSpPr>
            <p:spPr bwMode="auto">
              <a:xfrm>
                <a:off x="25183" y="749"/>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52" name="Rectangle 2066"/>
              <p:cNvSpPr>
                <a:spLocks noChangeArrowheads="1"/>
              </p:cNvSpPr>
              <p:nvPr/>
            </p:nvSpPr>
            <p:spPr bwMode="auto">
              <a:xfrm>
                <a:off x="25183" y="552"/>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53" name="Rectangle 2067"/>
              <p:cNvSpPr>
                <a:spLocks noChangeArrowheads="1"/>
              </p:cNvSpPr>
              <p:nvPr/>
            </p:nvSpPr>
            <p:spPr bwMode="auto">
              <a:xfrm>
                <a:off x="25183" y="361"/>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54" name="Rectangle 2068"/>
              <p:cNvSpPr>
                <a:spLocks noChangeArrowheads="1"/>
              </p:cNvSpPr>
              <p:nvPr/>
            </p:nvSpPr>
            <p:spPr bwMode="auto">
              <a:xfrm>
                <a:off x="25183" y="170"/>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55" name="Rectangle 2069"/>
              <p:cNvSpPr>
                <a:spLocks noChangeArrowheads="1"/>
              </p:cNvSpPr>
              <p:nvPr/>
            </p:nvSpPr>
            <p:spPr bwMode="auto">
              <a:xfrm>
                <a:off x="25183" y="-21"/>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56" name="Rectangle 2070"/>
              <p:cNvSpPr>
                <a:spLocks noChangeArrowheads="1"/>
              </p:cNvSpPr>
              <p:nvPr/>
            </p:nvSpPr>
            <p:spPr bwMode="auto">
              <a:xfrm>
                <a:off x="25374" y="648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57" name="Rectangle 2071"/>
              <p:cNvSpPr>
                <a:spLocks noChangeArrowheads="1"/>
              </p:cNvSpPr>
              <p:nvPr/>
            </p:nvSpPr>
            <p:spPr bwMode="auto">
              <a:xfrm>
                <a:off x="25374" y="667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58" name="Rectangle 2072"/>
              <p:cNvSpPr>
                <a:spLocks noChangeArrowheads="1"/>
              </p:cNvSpPr>
              <p:nvPr/>
            </p:nvSpPr>
            <p:spPr bwMode="auto">
              <a:xfrm>
                <a:off x="25374" y="724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59" name="Rectangle 2073"/>
              <p:cNvSpPr>
                <a:spLocks noChangeArrowheads="1"/>
              </p:cNvSpPr>
              <p:nvPr/>
            </p:nvSpPr>
            <p:spPr bwMode="auto">
              <a:xfrm>
                <a:off x="25374" y="743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60" name="Rectangle 2074"/>
              <p:cNvSpPr>
                <a:spLocks noChangeArrowheads="1"/>
              </p:cNvSpPr>
              <p:nvPr/>
            </p:nvSpPr>
            <p:spPr bwMode="auto">
              <a:xfrm>
                <a:off x="25374" y="763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61" name="Rectangle 2075"/>
              <p:cNvSpPr>
                <a:spLocks noChangeArrowheads="1"/>
              </p:cNvSpPr>
              <p:nvPr/>
            </p:nvSpPr>
            <p:spPr bwMode="auto">
              <a:xfrm>
                <a:off x="25374" y="78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62" name="Rectangle 2076"/>
              <p:cNvSpPr>
                <a:spLocks noChangeArrowheads="1"/>
              </p:cNvSpPr>
              <p:nvPr/>
            </p:nvSpPr>
            <p:spPr bwMode="auto">
              <a:xfrm>
                <a:off x="25374" y="80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63" name="Rectangle 2077"/>
              <p:cNvSpPr>
                <a:spLocks noChangeArrowheads="1"/>
              </p:cNvSpPr>
              <p:nvPr/>
            </p:nvSpPr>
            <p:spPr bwMode="auto">
              <a:xfrm>
                <a:off x="25374" y="820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64" name="Rectangle 2078"/>
              <p:cNvSpPr>
                <a:spLocks noChangeArrowheads="1"/>
              </p:cNvSpPr>
              <p:nvPr/>
            </p:nvSpPr>
            <p:spPr bwMode="auto">
              <a:xfrm>
                <a:off x="25374" y="839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65" name="Rectangle 2079"/>
              <p:cNvSpPr>
                <a:spLocks noChangeArrowheads="1"/>
              </p:cNvSpPr>
              <p:nvPr/>
            </p:nvSpPr>
            <p:spPr bwMode="auto">
              <a:xfrm>
                <a:off x="25374" y="858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66" name="Rectangle 2080"/>
              <p:cNvSpPr>
                <a:spLocks noChangeArrowheads="1"/>
              </p:cNvSpPr>
              <p:nvPr/>
            </p:nvSpPr>
            <p:spPr bwMode="auto">
              <a:xfrm>
                <a:off x="25374" y="877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67" name="Rectangle 2081"/>
              <p:cNvSpPr>
                <a:spLocks noChangeArrowheads="1"/>
              </p:cNvSpPr>
              <p:nvPr/>
            </p:nvSpPr>
            <p:spPr bwMode="auto">
              <a:xfrm>
                <a:off x="25374" y="896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68" name="Rectangle 2082"/>
              <p:cNvSpPr>
                <a:spLocks noChangeArrowheads="1"/>
              </p:cNvSpPr>
              <p:nvPr/>
            </p:nvSpPr>
            <p:spPr bwMode="auto">
              <a:xfrm>
                <a:off x="25374"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69" name="Rectangle 2083"/>
              <p:cNvSpPr>
                <a:spLocks noChangeArrowheads="1"/>
              </p:cNvSpPr>
              <p:nvPr/>
            </p:nvSpPr>
            <p:spPr bwMode="auto">
              <a:xfrm>
                <a:off x="25374"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70" name="Rectangle 2084"/>
              <p:cNvSpPr>
                <a:spLocks noChangeArrowheads="1"/>
              </p:cNvSpPr>
              <p:nvPr/>
            </p:nvSpPr>
            <p:spPr bwMode="auto">
              <a:xfrm>
                <a:off x="25374"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71" name="Rectangle 2085"/>
              <p:cNvSpPr>
                <a:spLocks noChangeArrowheads="1"/>
              </p:cNvSpPr>
              <p:nvPr/>
            </p:nvSpPr>
            <p:spPr bwMode="auto">
              <a:xfrm>
                <a:off x="25374"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72" name="Rectangle 2086"/>
              <p:cNvSpPr>
                <a:spLocks noChangeArrowheads="1"/>
              </p:cNvSpPr>
              <p:nvPr/>
            </p:nvSpPr>
            <p:spPr bwMode="auto">
              <a:xfrm>
                <a:off x="25374"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73" name="Rectangle 2087"/>
              <p:cNvSpPr>
                <a:spLocks noChangeArrowheads="1"/>
              </p:cNvSpPr>
              <p:nvPr/>
            </p:nvSpPr>
            <p:spPr bwMode="auto">
              <a:xfrm>
                <a:off x="25374"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74" name="Rectangle 2088"/>
              <p:cNvSpPr>
                <a:spLocks noChangeArrowheads="1"/>
              </p:cNvSpPr>
              <p:nvPr/>
            </p:nvSpPr>
            <p:spPr bwMode="auto">
              <a:xfrm>
                <a:off x="25374"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75" name="Rectangle 2089"/>
              <p:cNvSpPr>
                <a:spLocks noChangeArrowheads="1"/>
              </p:cNvSpPr>
              <p:nvPr/>
            </p:nvSpPr>
            <p:spPr bwMode="auto">
              <a:xfrm>
                <a:off x="25374" y="17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76" name="Rectangle 2090"/>
              <p:cNvSpPr>
                <a:spLocks noChangeArrowheads="1"/>
              </p:cNvSpPr>
              <p:nvPr/>
            </p:nvSpPr>
            <p:spPr bwMode="auto">
              <a:xfrm>
                <a:off x="25565" y="648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77" name="Rectangle 2091"/>
              <p:cNvSpPr>
                <a:spLocks noChangeArrowheads="1"/>
              </p:cNvSpPr>
              <p:nvPr/>
            </p:nvSpPr>
            <p:spPr bwMode="auto">
              <a:xfrm>
                <a:off x="25565" y="686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78" name="Rectangle 2092"/>
              <p:cNvSpPr>
                <a:spLocks noChangeArrowheads="1"/>
              </p:cNvSpPr>
              <p:nvPr/>
            </p:nvSpPr>
            <p:spPr bwMode="auto">
              <a:xfrm>
                <a:off x="25565" y="763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79" name="Rectangle 2093"/>
              <p:cNvSpPr>
                <a:spLocks noChangeArrowheads="1"/>
              </p:cNvSpPr>
              <p:nvPr/>
            </p:nvSpPr>
            <p:spPr bwMode="auto">
              <a:xfrm>
                <a:off x="25565" y="78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80" name="Rectangle 2094"/>
              <p:cNvSpPr>
                <a:spLocks noChangeArrowheads="1"/>
              </p:cNvSpPr>
              <p:nvPr/>
            </p:nvSpPr>
            <p:spPr bwMode="auto">
              <a:xfrm>
                <a:off x="25565" y="80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81" name="Rectangle 2095"/>
              <p:cNvSpPr>
                <a:spLocks noChangeArrowheads="1"/>
              </p:cNvSpPr>
              <p:nvPr/>
            </p:nvSpPr>
            <p:spPr bwMode="auto">
              <a:xfrm>
                <a:off x="25565" y="820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82" name="Rectangle 2096"/>
              <p:cNvSpPr>
                <a:spLocks noChangeArrowheads="1"/>
              </p:cNvSpPr>
              <p:nvPr/>
            </p:nvSpPr>
            <p:spPr bwMode="auto">
              <a:xfrm>
                <a:off x="25565" y="839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83" name="Rectangle 2097"/>
              <p:cNvSpPr>
                <a:spLocks noChangeArrowheads="1"/>
              </p:cNvSpPr>
              <p:nvPr/>
            </p:nvSpPr>
            <p:spPr bwMode="auto">
              <a:xfrm>
                <a:off x="25565" y="858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84" name="Rectangle 2098"/>
              <p:cNvSpPr>
                <a:spLocks noChangeArrowheads="1"/>
              </p:cNvSpPr>
              <p:nvPr/>
            </p:nvSpPr>
            <p:spPr bwMode="auto">
              <a:xfrm>
                <a:off x="25565"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85" name="Rectangle 2099"/>
              <p:cNvSpPr>
                <a:spLocks noChangeArrowheads="1"/>
              </p:cNvSpPr>
              <p:nvPr/>
            </p:nvSpPr>
            <p:spPr bwMode="auto">
              <a:xfrm>
                <a:off x="25565"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86" name="Rectangle 2100"/>
              <p:cNvSpPr>
                <a:spLocks noChangeArrowheads="1"/>
              </p:cNvSpPr>
              <p:nvPr/>
            </p:nvSpPr>
            <p:spPr bwMode="auto">
              <a:xfrm>
                <a:off x="25565"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87" name="Rectangle 2101"/>
              <p:cNvSpPr>
                <a:spLocks noChangeArrowheads="1"/>
              </p:cNvSpPr>
              <p:nvPr/>
            </p:nvSpPr>
            <p:spPr bwMode="auto">
              <a:xfrm>
                <a:off x="25565"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88" name="Rectangle 2102"/>
              <p:cNvSpPr>
                <a:spLocks noChangeArrowheads="1"/>
              </p:cNvSpPr>
              <p:nvPr/>
            </p:nvSpPr>
            <p:spPr bwMode="auto">
              <a:xfrm>
                <a:off x="25565"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89" name="Rectangle 2103"/>
              <p:cNvSpPr>
                <a:spLocks noChangeArrowheads="1"/>
              </p:cNvSpPr>
              <p:nvPr/>
            </p:nvSpPr>
            <p:spPr bwMode="auto">
              <a:xfrm>
                <a:off x="25565"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90" name="Rectangle 2104"/>
              <p:cNvSpPr>
                <a:spLocks noChangeArrowheads="1"/>
              </p:cNvSpPr>
              <p:nvPr/>
            </p:nvSpPr>
            <p:spPr bwMode="auto">
              <a:xfrm>
                <a:off x="25565"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91" name="Rectangle 2105"/>
              <p:cNvSpPr>
                <a:spLocks noChangeArrowheads="1"/>
              </p:cNvSpPr>
              <p:nvPr/>
            </p:nvSpPr>
            <p:spPr bwMode="auto">
              <a:xfrm>
                <a:off x="25565" y="17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92" name="Rectangle 2106"/>
              <p:cNvSpPr>
                <a:spLocks noChangeArrowheads="1"/>
              </p:cNvSpPr>
              <p:nvPr/>
            </p:nvSpPr>
            <p:spPr bwMode="auto">
              <a:xfrm>
                <a:off x="25756" y="648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93" name="Rectangle 2107"/>
              <p:cNvSpPr>
                <a:spLocks noChangeArrowheads="1"/>
              </p:cNvSpPr>
              <p:nvPr/>
            </p:nvSpPr>
            <p:spPr bwMode="auto">
              <a:xfrm>
                <a:off x="25756" y="78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94" name="Rectangle 2108"/>
              <p:cNvSpPr>
                <a:spLocks noChangeArrowheads="1"/>
              </p:cNvSpPr>
              <p:nvPr/>
            </p:nvSpPr>
            <p:spPr bwMode="auto">
              <a:xfrm>
                <a:off x="25756" y="80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95" name="Rectangle 2109"/>
              <p:cNvSpPr>
                <a:spLocks noChangeArrowheads="1"/>
              </p:cNvSpPr>
              <p:nvPr/>
            </p:nvSpPr>
            <p:spPr bwMode="auto">
              <a:xfrm>
                <a:off x="25756" y="820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96" name="Rectangle 2110"/>
              <p:cNvSpPr>
                <a:spLocks noChangeArrowheads="1"/>
              </p:cNvSpPr>
              <p:nvPr/>
            </p:nvSpPr>
            <p:spPr bwMode="auto">
              <a:xfrm>
                <a:off x="25756"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97" name="Rectangle 2111"/>
              <p:cNvSpPr>
                <a:spLocks noChangeArrowheads="1"/>
              </p:cNvSpPr>
              <p:nvPr/>
            </p:nvSpPr>
            <p:spPr bwMode="auto">
              <a:xfrm>
                <a:off x="25756"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98" name="Rectangle 2112"/>
              <p:cNvSpPr>
                <a:spLocks noChangeArrowheads="1"/>
              </p:cNvSpPr>
              <p:nvPr/>
            </p:nvSpPr>
            <p:spPr bwMode="auto">
              <a:xfrm>
                <a:off x="25756"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99" name="Rectangle 2113"/>
              <p:cNvSpPr>
                <a:spLocks noChangeArrowheads="1"/>
              </p:cNvSpPr>
              <p:nvPr/>
            </p:nvSpPr>
            <p:spPr bwMode="auto">
              <a:xfrm>
                <a:off x="25756"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00" name="Rectangle 2114"/>
              <p:cNvSpPr>
                <a:spLocks noChangeArrowheads="1"/>
              </p:cNvSpPr>
              <p:nvPr/>
            </p:nvSpPr>
            <p:spPr bwMode="auto">
              <a:xfrm>
                <a:off x="25756"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01" name="Rectangle 2115"/>
              <p:cNvSpPr>
                <a:spLocks noChangeArrowheads="1"/>
              </p:cNvSpPr>
              <p:nvPr/>
            </p:nvSpPr>
            <p:spPr bwMode="auto">
              <a:xfrm>
                <a:off x="25756"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02" name="Rectangle 2116"/>
              <p:cNvSpPr>
                <a:spLocks noChangeArrowheads="1"/>
              </p:cNvSpPr>
              <p:nvPr/>
            </p:nvSpPr>
            <p:spPr bwMode="auto">
              <a:xfrm>
                <a:off x="25756"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03" name="Rectangle 2117"/>
              <p:cNvSpPr>
                <a:spLocks noChangeArrowheads="1"/>
              </p:cNvSpPr>
              <p:nvPr/>
            </p:nvSpPr>
            <p:spPr bwMode="auto">
              <a:xfrm>
                <a:off x="25947"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04" name="Rectangle 2118"/>
              <p:cNvSpPr>
                <a:spLocks noChangeArrowheads="1"/>
              </p:cNvSpPr>
              <p:nvPr/>
            </p:nvSpPr>
            <p:spPr bwMode="auto">
              <a:xfrm>
                <a:off x="25947"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05" name="Rectangle 2119"/>
              <p:cNvSpPr>
                <a:spLocks noChangeArrowheads="1"/>
              </p:cNvSpPr>
              <p:nvPr/>
            </p:nvSpPr>
            <p:spPr bwMode="auto">
              <a:xfrm>
                <a:off x="25947"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06" name="Rectangle 2120"/>
              <p:cNvSpPr>
                <a:spLocks noChangeArrowheads="1"/>
              </p:cNvSpPr>
              <p:nvPr/>
            </p:nvSpPr>
            <p:spPr bwMode="auto">
              <a:xfrm>
                <a:off x="25947"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07" name="Rectangle 2121"/>
              <p:cNvSpPr>
                <a:spLocks noChangeArrowheads="1"/>
              </p:cNvSpPr>
              <p:nvPr/>
            </p:nvSpPr>
            <p:spPr bwMode="auto">
              <a:xfrm>
                <a:off x="25947"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08" name="Rectangle 2122"/>
              <p:cNvSpPr>
                <a:spLocks noChangeArrowheads="1"/>
              </p:cNvSpPr>
              <p:nvPr/>
            </p:nvSpPr>
            <p:spPr bwMode="auto">
              <a:xfrm>
                <a:off x="25947"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09" name="Rectangle 2123"/>
              <p:cNvSpPr>
                <a:spLocks noChangeArrowheads="1"/>
              </p:cNvSpPr>
              <p:nvPr/>
            </p:nvSpPr>
            <p:spPr bwMode="auto">
              <a:xfrm>
                <a:off x="25947"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10" name="Rectangle 2124"/>
              <p:cNvSpPr>
                <a:spLocks noChangeArrowheads="1"/>
              </p:cNvSpPr>
              <p:nvPr/>
            </p:nvSpPr>
            <p:spPr bwMode="auto">
              <a:xfrm>
                <a:off x="26138" y="667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11" name="Rectangle 2125"/>
              <p:cNvSpPr>
                <a:spLocks noChangeArrowheads="1"/>
              </p:cNvSpPr>
              <p:nvPr/>
            </p:nvSpPr>
            <p:spPr bwMode="auto">
              <a:xfrm>
                <a:off x="25947" y="667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12" name="Rectangle 2126"/>
              <p:cNvSpPr>
                <a:spLocks noChangeArrowheads="1"/>
              </p:cNvSpPr>
              <p:nvPr/>
            </p:nvSpPr>
            <p:spPr bwMode="auto">
              <a:xfrm>
                <a:off x="26138"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13" name="Rectangle 2127"/>
              <p:cNvSpPr>
                <a:spLocks noChangeArrowheads="1"/>
              </p:cNvSpPr>
              <p:nvPr/>
            </p:nvSpPr>
            <p:spPr bwMode="auto">
              <a:xfrm>
                <a:off x="26138"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14" name="Rectangle 2128"/>
              <p:cNvSpPr>
                <a:spLocks noChangeArrowheads="1"/>
              </p:cNvSpPr>
              <p:nvPr/>
            </p:nvSpPr>
            <p:spPr bwMode="auto">
              <a:xfrm>
                <a:off x="26138" y="208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15" name="Rectangle 2129"/>
              <p:cNvSpPr>
                <a:spLocks noChangeArrowheads="1"/>
              </p:cNvSpPr>
              <p:nvPr/>
            </p:nvSpPr>
            <p:spPr bwMode="auto">
              <a:xfrm>
                <a:off x="26138"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16" name="Rectangle 2130"/>
              <p:cNvSpPr>
                <a:spLocks noChangeArrowheads="1"/>
              </p:cNvSpPr>
              <p:nvPr/>
            </p:nvSpPr>
            <p:spPr bwMode="auto">
              <a:xfrm>
                <a:off x="26138"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17" name="Rectangle 2131"/>
              <p:cNvSpPr>
                <a:spLocks noChangeArrowheads="1"/>
              </p:cNvSpPr>
              <p:nvPr/>
            </p:nvSpPr>
            <p:spPr bwMode="auto">
              <a:xfrm>
                <a:off x="26138"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18" name="Rectangle 2132"/>
              <p:cNvSpPr>
                <a:spLocks noChangeArrowheads="1"/>
              </p:cNvSpPr>
              <p:nvPr/>
            </p:nvSpPr>
            <p:spPr bwMode="auto">
              <a:xfrm>
                <a:off x="26138"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19" name="Rectangle 2133"/>
              <p:cNvSpPr>
                <a:spLocks noChangeArrowheads="1"/>
              </p:cNvSpPr>
              <p:nvPr/>
            </p:nvSpPr>
            <p:spPr bwMode="auto">
              <a:xfrm>
                <a:off x="26138"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20" name="Rectangle 2134"/>
              <p:cNvSpPr>
                <a:spLocks noChangeArrowheads="1"/>
              </p:cNvSpPr>
              <p:nvPr/>
            </p:nvSpPr>
            <p:spPr bwMode="auto">
              <a:xfrm>
                <a:off x="26138"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21" name="Rectangle 2135"/>
              <p:cNvSpPr>
                <a:spLocks noChangeArrowheads="1"/>
              </p:cNvSpPr>
              <p:nvPr/>
            </p:nvSpPr>
            <p:spPr bwMode="auto">
              <a:xfrm>
                <a:off x="26329"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22" name="Rectangle 2136"/>
              <p:cNvSpPr>
                <a:spLocks noChangeArrowheads="1"/>
              </p:cNvSpPr>
              <p:nvPr/>
            </p:nvSpPr>
            <p:spPr bwMode="auto">
              <a:xfrm>
                <a:off x="26329" y="208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23" name="Rectangle 2137"/>
              <p:cNvSpPr>
                <a:spLocks noChangeArrowheads="1"/>
              </p:cNvSpPr>
              <p:nvPr/>
            </p:nvSpPr>
            <p:spPr bwMode="auto">
              <a:xfrm>
                <a:off x="26329"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24" name="Rectangle 2138"/>
              <p:cNvSpPr>
                <a:spLocks noChangeArrowheads="1"/>
              </p:cNvSpPr>
              <p:nvPr/>
            </p:nvSpPr>
            <p:spPr bwMode="auto">
              <a:xfrm>
                <a:off x="26329"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25" name="Rectangle 2139"/>
              <p:cNvSpPr>
                <a:spLocks noChangeArrowheads="1"/>
              </p:cNvSpPr>
              <p:nvPr/>
            </p:nvSpPr>
            <p:spPr bwMode="auto">
              <a:xfrm>
                <a:off x="26329"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26" name="Rectangle 2140"/>
              <p:cNvSpPr>
                <a:spLocks noChangeArrowheads="1"/>
              </p:cNvSpPr>
              <p:nvPr/>
            </p:nvSpPr>
            <p:spPr bwMode="auto">
              <a:xfrm>
                <a:off x="26329"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27" name="Rectangle 2141"/>
              <p:cNvSpPr>
                <a:spLocks noChangeArrowheads="1"/>
              </p:cNvSpPr>
              <p:nvPr/>
            </p:nvSpPr>
            <p:spPr bwMode="auto">
              <a:xfrm>
                <a:off x="26329"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28" name="Rectangle 2142"/>
              <p:cNvSpPr>
                <a:spLocks noChangeArrowheads="1"/>
              </p:cNvSpPr>
              <p:nvPr/>
            </p:nvSpPr>
            <p:spPr bwMode="auto">
              <a:xfrm>
                <a:off x="26329"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29" name="Rectangle 2143"/>
              <p:cNvSpPr>
                <a:spLocks noChangeArrowheads="1"/>
              </p:cNvSpPr>
              <p:nvPr/>
            </p:nvSpPr>
            <p:spPr bwMode="auto">
              <a:xfrm>
                <a:off x="26329"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30" name="Rectangle 2144"/>
              <p:cNvSpPr>
                <a:spLocks noChangeArrowheads="1"/>
              </p:cNvSpPr>
              <p:nvPr/>
            </p:nvSpPr>
            <p:spPr bwMode="auto">
              <a:xfrm>
                <a:off x="26496"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31" name="Rectangle 2145"/>
              <p:cNvSpPr>
                <a:spLocks noChangeArrowheads="1"/>
              </p:cNvSpPr>
              <p:nvPr/>
            </p:nvSpPr>
            <p:spPr bwMode="auto">
              <a:xfrm>
                <a:off x="26496"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32" name="Rectangle 2146"/>
              <p:cNvSpPr>
                <a:spLocks noChangeArrowheads="1"/>
              </p:cNvSpPr>
              <p:nvPr/>
            </p:nvSpPr>
            <p:spPr bwMode="auto">
              <a:xfrm>
                <a:off x="26496"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33" name="Rectangle 2147"/>
              <p:cNvSpPr>
                <a:spLocks noChangeArrowheads="1"/>
              </p:cNvSpPr>
              <p:nvPr/>
            </p:nvSpPr>
            <p:spPr bwMode="auto">
              <a:xfrm>
                <a:off x="26496"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34" name="Rectangle 2148"/>
              <p:cNvSpPr>
                <a:spLocks noChangeArrowheads="1"/>
              </p:cNvSpPr>
              <p:nvPr/>
            </p:nvSpPr>
            <p:spPr bwMode="auto">
              <a:xfrm>
                <a:off x="26496"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35" name="Rectangle 2149"/>
              <p:cNvSpPr>
                <a:spLocks noChangeArrowheads="1"/>
              </p:cNvSpPr>
              <p:nvPr/>
            </p:nvSpPr>
            <p:spPr bwMode="auto">
              <a:xfrm>
                <a:off x="26496"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36" name="Rectangle 2150"/>
              <p:cNvSpPr>
                <a:spLocks noChangeArrowheads="1"/>
              </p:cNvSpPr>
              <p:nvPr/>
            </p:nvSpPr>
            <p:spPr bwMode="auto">
              <a:xfrm>
                <a:off x="26496"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37" name="Rectangle 2151"/>
              <p:cNvSpPr>
                <a:spLocks noChangeArrowheads="1"/>
              </p:cNvSpPr>
              <p:nvPr/>
            </p:nvSpPr>
            <p:spPr bwMode="auto">
              <a:xfrm>
                <a:off x="26496"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38" name="Rectangle 2152"/>
              <p:cNvSpPr>
                <a:spLocks noChangeArrowheads="1"/>
              </p:cNvSpPr>
              <p:nvPr/>
            </p:nvSpPr>
            <p:spPr bwMode="auto">
              <a:xfrm>
                <a:off x="26687"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39" name="Rectangle 2153"/>
              <p:cNvSpPr>
                <a:spLocks noChangeArrowheads="1"/>
              </p:cNvSpPr>
              <p:nvPr/>
            </p:nvSpPr>
            <p:spPr bwMode="auto">
              <a:xfrm>
                <a:off x="26687"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40" name="Rectangle 2154"/>
              <p:cNvSpPr>
                <a:spLocks noChangeArrowheads="1"/>
              </p:cNvSpPr>
              <p:nvPr/>
            </p:nvSpPr>
            <p:spPr bwMode="auto">
              <a:xfrm>
                <a:off x="26687"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41" name="Rectangle 2155"/>
              <p:cNvSpPr>
                <a:spLocks noChangeArrowheads="1"/>
              </p:cNvSpPr>
              <p:nvPr/>
            </p:nvSpPr>
            <p:spPr bwMode="auto">
              <a:xfrm>
                <a:off x="26687"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42" name="Rectangle 2156"/>
              <p:cNvSpPr>
                <a:spLocks noChangeArrowheads="1"/>
              </p:cNvSpPr>
              <p:nvPr/>
            </p:nvSpPr>
            <p:spPr bwMode="auto">
              <a:xfrm>
                <a:off x="26687"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43" name="Rectangle 2157"/>
              <p:cNvSpPr>
                <a:spLocks noChangeArrowheads="1"/>
              </p:cNvSpPr>
              <p:nvPr/>
            </p:nvSpPr>
            <p:spPr bwMode="auto">
              <a:xfrm>
                <a:off x="26878"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44" name="Rectangle 2158"/>
              <p:cNvSpPr>
                <a:spLocks noChangeArrowheads="1"/>
              </p:cNvSpPr>
              <p:nvPr/>
            </p:nvSpPr>
            <p:spPr bwMode="auto">
              <a:xfrm>
                <a:off x="26878"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45" name="Rectangle 2159"/>
              <p:cNvSpPr>
                <a:spLocks noChangeArrowheads="1"/>
              </p:cNvSpPr>
              <p:nvPr/>
            </p:nvSpPr>
            <p:spPr bwMode="auto">
              <a:xfrm>
                <a:off x="26878"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46" name="Rectangle 2160"/>
              <p:cNvSpPr>
                <a:spLocks noChangeArrowheads="1"/>
              </p:cNvSpPr>
              <p:nvPr/>
            </p:nvSpPr>
            <p:spPr bwMode="auto">
              <a:xfrm>
                <a:off x="26878"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47" name="Rectangle 2161"/>
              <p:cNvSpPr>
                <a:spLocks noChangeArrowheads="1"/>
              </p:cNvSpPr>
              <p:nvPr/>
            </p:nvSpPr>
            <p:spPr bwMode="auto">
              <a:xfrm>
                <a:off x="26878"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48" name="Rectangle 2162"/>
              <p:cNvSpPr>
                <a:spLocks noChangeArrowheads="1"/>
              </p:cNvSpPr>
              <p:nvPr/>
            </p:nvSpPr>
            <p:spPr bwMode="auto">
              <a:xfrm>
                <a:off x="27069"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49" name="Rectangle 2163"/>
              <p:cNvSpPr>
                <a:spLocks noChangeArrowheads="1"/>
              </p:cNvSpPr>
              <p:nvPr/>
            </p:nvSpPr>
            <p:spPr bwMode="auto">
              <a:xfrm>
                <a:off x="27069"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50" name="Rectangle 2164"/>
              <p:cNvSpPr>
                <a:spLocks noChangeArrowheads="1"/>
              </p:cNvSpPr>
              <p:nvPr/>
            </p:nvSpPr>
            <p:spPr bwMode="auto">
              <a:xfrm>
                <a:off x="27069"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51" name="Rectangle 2165"/>
              <p:cNvSpPr>
                <a:spLocks noChangeArrowheads="1"/>
              </p:cNvSpPr>
              <p:nvPr/>
            </p:nvSpPr>
            <p:spPr bwMode="auto">
              <a:xfrm>
                <a:off x="27069"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52" name="Rectangle 2166"/>
              <p:cNvSpPr>
                <a:spLocks noChangeArrowheads="1"/>
              </p:cNvSpPr>
              <p:nvPr/>
            </p:nvSpPr>
            <p:spPr bwMode="auto">
              <a:xfrm>
                <a:off x="27069"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53" name="Rectangle 2167"/>
              <p:cNvSpPr>
                <a:spLocks noChangeArrowheads="1"/>
              </p:cNvSpPr>
              <p:nvPr/>
            </p:nvSpPr>
            <p:spPr bwMode="auto">
              <a:xfrm>
                <a:off x="27261" y="1132"/>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54" name="Rectangle 2168"/>
              <p:cNvSpPr>
                <a:spLocks noChangeArrowheads="1"/>
              </p:cNvSpPr>
              <p:nvPr/>
            </p:nvSpPr>
            <p:spPr bwMode="auto">
              <a:xfrm>
                <a:off x="27261" y="940"/>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55" name="Rectangle 2169"/>
              <p:cNvSpPr>
                <a:spLocks noChangeArrowheads="1"/>
              </p:cNvSpPr>
              <p:nvPr/>
            </p:nvSpPr>
            <p:spPr bwMode="auto">
              <a:xfrm>
                <a:off x="27261" y="749"/>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56" name="Rectangle 2170"/>
              <p:cNvSpPr>
                <a:spLocks noChangeArrowheads="1"/>
              </p:cNvSpPr>
              <p:nvPr/>
            </p:nvSpPr>
            <p:spPr bwMode="auto">
              <a:xfrm>
                <a:off x="27261" y="552"/>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57" name="Rectangle 2171"/>
              <p:cNvSpPr>
                <a:spLocks noChangeArrowheads="1"/>
              </p:cNvSpPr>
              <p:nvPr/>
            </p:nvSpPr>
            <p:spPr bwMode="auto">
              <a:xfrm>
                <a:off x="27452" y="1132"/>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58" name="Rectangle 2172"/>
              <p:cNvSpPr>
                <a:spLocks noChangeArrowheads="1"/>
              </p:cNvSpPr>
              <p:nvPr/>
            </p:nvSpPr>
            <p:spPr bwMode="auto">
              <a:xfrm>
                <a:off x="27452" y="940"/>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59" name="Rectangle 2173"/>
              <p:cNvSpPr>
                <a:spLocks noChangeArrowheads="1"/>
              </p:cNvSpPr>
              <p:nvPr/>
            </p:nvSpPr>
            <p:spPr bwMode="auto">
              <a:xfrm>
                <a:off x="27452" y="749"/>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60" name="Rectangle 2174"/>
              <p:cNvSpPr>
                <a:spLocks noChangeArrowheads="1"/>
              </p:cNvSpPr>
              <p:nvPr/>
            </p:nvSpPr>
            <p:spPr bwMode="auto">
              <a:xfrm>
                <a:off x="27452" y="552"/>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61" name="Rectangle 2175"/>
              <p:cNvSpPr>
                <a:spLocks noChangeArrowheads="1"/>
              </p:cNvSpPr>
              <p:nvPr/>
            </p:nvSpPr>
            <p:spPr bwMode="auto">
              <a:xfrm>
                <a:off x="27643"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62" name="Rectangle 2176"/>
              <p:cNvSpPr>
                <a:spLocks noChangeArrowheads="1"/>
              </p:cNvSpPr>
              <p:nvPr/>
            </p:nvSpPr>
            <p:spPr bwMode="auto">
              <a:xfrm>
                <a:off x="27643"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63" name="Rectangle 2177"/>
              <p:cNvSpPr>
                <a:spLocks noChangeArrowheads="1"/>
              </p:cNvSpPr>
              <p:nvPr/>
            </p:nvSpPr>
            <p:spPr bwMode="auto">
              <a:xfrm>
                <a:off x="27643"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64" name="Rectangle 2178"/>
              <p:cNvSpPr>
                <a:spLocks noChangeArrowheads="1"/>
              </p:cNvSpPr>
              <p:nvPr/>
            </p:nvSpPr>
            <p:spPr bwMode="auto">
              <a:xfrm>
                <a:off x="27643"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65" name="Rectangle 2179"/>
              <p:cNvSpPr>
                <a:spLocks noChangeArrowheads="1"/>
              </p:cNvSpPr>
              <p:nvPr/>
            </p:nvSpPr>
            <p:spPr bwMode="auto">
              <a:xfrm>
                <a:off x="27834" y="36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66" name="Rectangle 2180"/>
              <p:cNvSpPr>
                <a:spLocks noChangeArrowheads="1"/>
              </p:cNvSpPr>
              <p:nvPr/>
            </p:nvSpPr>
            <p:spPr bwMode="auto">
              <a:xfrm>
                <a:off x="27834"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67" name="Rectangle 2181"/>
              <p:cNvSpPr>
                <a:spLocks noChangeArrowheads="1"/>
              </p:cNvSpPr>
              <p:nvPr/>
            </p:nvSpPr>
            <p:spPr bwMode="auto">
              <a:xfrm>
                <a:off x="27834"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68" name="Rectangle 2182"/>
              <p:cNvSpPr>
                <a:spLocks noChangeArrowheads="1"/>
              </p:cNvSpPr>
              <p:nvPr/>
            </p:nvSpPr>
            <p:spPr bwMode="auto">
              <a:xfrm>
                <a:off x="28025"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69" name="Rectangle 2183"/>
              <p:cNvSpPr>
                <a:spLocks noChangeArrowheads="1"/>
              </p:cNvSpPr>
              <p:nvPr/>
            </p:nvSpPr>
            <p:spPr bwMode="auto">
              <a:xfrm>
                <a:off x="28025"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70" name="Rectangle 2184"/>
              <p:cNvSpPr>
                <a:spLocks noChangeArrowheads="1"/>
              </p:cNvSpPr>
              <p:nvPr/>
            </p:nvSpPr>
            <p:spPr bwMode="auto">
              <a:xfrm>
                <a:off x="28216"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71" name="Rectangle 2185"/>
              <p:cNvSpPr>
                <a:spLocks noChangeArrowheads="1"/>
              </p:cNvSpPr>
              <p:nvPr/>
            </p:nvSpPr>
            <p:spPr bwMode="auto">
              <a:xfrm>
                <a:off x="28216"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72" name="Rectangle 2186"/>
              <p:cNvSpPr>
                <a:spLocks noChangeArrowheads="1"/>
              </p:cNvSpPr>
              <p:nvPr/>
            </p:nvSpPr>
            <p:spPr bwMode="auto">
              <a:xfrm>
                <a:off x="28407"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73" name="Rectangle 2187"/>
              <p:cNvSpPr>
                <a:spLocks noChangeArrowheads="1"/>
              </p:cNvSpPr>
              <p:nvPr/>
            </p:nvSpPr>
            <p:spPr bwMode="auto">
              <a:xfrm>
                <a:off x="28216"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74" name="Rectangle 2188"/>
              <p:cNvSpPr>
                <a:spLocks noChangeArrowheads="1"/>
              </p:cNvSpPr>
              <p:nvPr/>
            </p:nvSpPr>
            <p:spPr bwMode="auto">
              <a:xfrm>
                <a:off x="10262" y="533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75" name="Rectangle 2189"/>
              <p:cNvSpPr>
                <a:spLocks noChangeArrowheads="1"/>
              </p:cNvSpPr>
              <p:nvPr/>
            </p:nvSpPr>
            <p:spPr bwMode="auto">
              <a:xfrm>
                <a:off x="10262" y="514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76" name="Rectangle 2190"/>
              <p:cNvSpPr>
                <a:spLocks noChangeArrowheads="1"/>
              </p:cNvSpPr>
              <p:nvPr/>
            </p:nvSpPr>
            <p:spPr bwMode="auto">
              <a:xfrm>
                <a:off x="10262"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77" name="Rectangle 2191"/>
              <p:cNvSpPr>
                <a:spLocks noChangeArrowheads="1"/>
              </p:cNvSpPr>
              <p:nvPr/>
            </p:nvSpPr>
            <p:spPr bwMode="auto">
              <a:xfrm>
                <a:off x="10262"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78" name="Rectangle 2192"/>
              <p:cNvSpPr>
                <a:spLocks noChangeArrowheads="1"/>
              </p:cNvSpPr>
              <p:nvPr/>
            </p:nvSpPr>
            <p:spPr bwMode="auto">
              <a:xfrm>
                <a:off x="10262"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79" name="Rectangle 2193"/>
              <p:cNvSpPr>
                <a:spLocks noChangeArrowheads="1"/>
              </p:cNvSpPr>
              <p:nvPr/>
            </p:nvSpPr>
            <p:spPr bwMode="auto">
              <a:xfrm>
                <a:off x="10262"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80" name="Rectangle 2194"/>
              <p:cNvSpPr>
                <a:spLocks noChangeArrowheads="1"/>
              </p:cNvSpPr>
              <p:nvPr/>
            </p:nvSpPr>
            <p:spPr bwMode="auto">
              <a:xfrm>
                <a:off x="10262"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81" name="Rectangle 2195"/>
              <p:cNvSpPr>
                <a:spLocks noChangeArrowheads="1"/>
              </p:cNvSpPr>
              <p:nvPr/>
            </p:nvSpPr>
            <p:spPr bwMode="auto">
              <a:xfrm>
                <a:off x="10262"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82" name="Rectangle 2196"/>
              <p:cNvSpPr>
                <a:spLocks noChangeArrowheads="1"/>
              </p:cNvSpPr>
              <p:nvPr/>
            </p:nvSpPr>
            <p:spPr bwMode="auto">
              <a:xfrm>
                <a:off x="10262"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83" name="Rectangle 2197"/>
              <p:cNvSpPr>
                <a:spLocks noChangeArrowheads="1"/>
              </p:cNvSpPr>
              <p:nvPr/>
            </p:nvSpPr>
            <p:spPr bwMode="auto">
              <a:xfrm>
                <a:off x="10262"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84" name="Rectangle 2198"/>
              <p:cNvSpPr>
                <a:spLocks noChangeArrowheads="1"/>
              </p:cNvSpPr>
              <p:nvPr/>
            </p:nvSpPr>
            <p:spPr bwMode="auto">
              <a:xfrm>
                <a:off x="10262"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85" name="Rectangle 2199"/>
              <p:cNvSpPr>
                <a:spLocks noChangeArrowheads="1"/>
              </p:cNvSpPr>
              <p:nvPr/>
            </p:nvSpPr>
            <p:spPr bwMode="auto">
              <a:xfrm>
                <a:off x="10262"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86" name="Rectangle 2200"/>
              <p:cNvSpPr>
                <a:spLocks noChangeArrowheads="1"/>
              </p:cNvSpPr>
              <p:nvPr/>
            </p:nvSpPr>
            <p:spPr bwMode="auto">
              <a:xfrm>
                <a:off x="10262"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87" name="Rectangle 2201"/>
              <p:cNvSpPr>
                <a:spLocks noChangeArrowheads="1"/>
              </p:cNvSpPr>
              <p:nvPr/>
            </p:nvSpPr>
            <p:spPr bwMode="auto">
              <a:xfrm>
                <a:off x="10262"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88" name="Rectangle 2202"/>
              <p:cNvSpPr>
                <a:spLocks noChangeArrowheads="1"/>
              </p:cNvSpPr>
              <p:nvPr/>
            </p:nvSpPr>
            <p:spPr bwMode="auto">
              <a:xfrm>
                <a:off x="10262"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89" name="Rectangle 2203"/>
              <p:cNvSpPr>
                <a:spLocks noChangeArrowheads="1"/>
              </p:cNvSpPr>
              <p:nvPr/>
            </p:nvSpPr>
            <p:spPr bwMode="auto">
              <a:xfrm>
                <a:off x="10262"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90" name="Rectangle 2204"/>
              <p:cNvSpPr>
                <a:spLocks noChangeArrowheads="1"/>
              </p:cNvSpPr>
              <p:nvPr/>
            </p:nvSpPr>
            <p:spPr bwMode="auto">
              <a:xfrm>
                <a:off x="10262"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91" name="Rectangle 2205"/>
              <p:cNvSpPr>
                <a:spLocks noChangeArrowheads="1"/>
              </p:cNvSpPr>
              <p:nvPr/>
            </p:nvSpPr>
            <p:spPr bwMode="auto">
              <a:xfrm>
                <a:off x="10262"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92" name="Rectangle 2206"/>
              <p:cNvSpPr>
                <a:spLocks noChangeArrowheads="1"/>
              </p:cNvSpPr>
              <p:nvPr/>
            </p:nvSpPr>
            <p:spPr bwMode="auto">
              <a:xfrm>
                <a:off x="10262"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93" name="Rectangle 2207"/>
              <p:cNvSpPr>
                <a:spLocks noChangeArrowheads="1"/>
              </p:cNvSpPr>
              <p:nvPr/>
            </p:nvSpPr>
            <p:spPr bwMode="auto">
              <a:xfrm>
                <a:off x="10262"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94" name="Rectangle 2208"/>
              <p:cNvSpPr>
                <a:spLocks noChangeArrowheads="1"/>
              </p:cNvSpPr>
              <p:nvPr/>
            </p:nvSpPr>
            <p:spPr bwMode="auto">
              <a:xfrm>
                <a:off x="10262"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95" name="Rectangle 2209"/>
              <p:cNvSpPr>
                <a:spLocks noChangeArrowheads="1"/>
              </p:cNvSpPr>
              <p:nvPr/>
            </p:nvSpPr>
            <p:spPr bwMode="auto">
              <a:xfrm>
                <a:off x="10262"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96" name="Rectangle 2210"/>
              <p:cNvSpPr>
                <a:spLocks noChangeArrowheads="1"/>
              </p:cNvSpPr>
              <p:nvPr/>
            </p:nvSpPr>
            <p:spPr bwMode="auto">
              <a:xfrm>
                <a:off x="10262"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97" name="Rectangle 2211"/>
              <p:cNvSpPr>
                <a:spLocks noChangeArrowheads="1"/>
              </p:cNvSpPr>
              <p:nvPr/>
            </p:nvSpPr>
            <p:spPr bwMode="auto">
              <a:xfrm>
                <a:off x="10262"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98" name="Rectangle 2212"/>
              <p:cNvSpPr>
                <a:spLocks noChangeArrowheads="1"/>
              </p:cNvSpPr>
              <p:nvPr/>
            </p:nvSpPr>
            <p:spPr bwMode="auto">
              <a:xfrm>
                <a:off x="10262"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99" name="Rectangle 2213"/>
              <p:cNvSpPr>
                <a:spLocks noChangeArrowheads="1"/>
              </p:cNvSpPr>
              <p:nvPr/>
            </p:nvSpPr>
            <p:spPr bwMode="auto">
              <a:xfrm>
                <a:off x="10262"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00" name="Rectangle 2214"/>
              <p:cNvSpPr>
                <a:spLocks noChangeArrowheads="1"/>
              </p:cNvSpPr>
              <p:nvPr/>
            </p:nvSpPr>
            <p:spPr bwMode="auto">
              <a:xfrm>
                <a:off x="10071" y="5145"/>
                <a:ext cx="110"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01" name="Rectangle 2215"/>
              <p:cNvSpPr>
                <a:spLocks noChangeArrowheads="1"/>
              </p:cNvSpPr>
              <p:nvPr/>
            </p:nvSpPr>
            <p:spPr bwMode="auto">
              <a:xfrm>
                <a:off x="10071" y="4954"/>
                <a:ext cx="110"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grpSp>
          <p:nvGrpSpPr>
            <p:cNvPr id="15" name="Group 2417"/>
            <p:cNvGrpSpPr>
              <a:grpSpLocks/>
            </p:cNvGrpSpPr>
            <p:nvPr/>
          </p:nvGrpSpPr>
          <p:grpSpPr bwMode="auto">
            <a:xfrm>
              <a:off x="13549313" y="-1247775"/>
              <a:ext cx="2613025" cy="9582150"/>
              <a:chOff x="8535" y="-786"/>
              <a:chExt cx="1646" cy="6036"/>
            </a:xfrm>
            <a:grpFill/>
          </p:grpSpPr>
          <p:sp>
            <p:nvSpPr>
              <p:cNvPr id="202" name="Rectangle 2217"/>
              <p:cNvSpPr>
                <a:spLocks noChangeArrowheads="1"/>
              </p:cNvSpPr>
              <p:nvPr/>
            </p:nvSpPr>
            <p:spPr bwMode="auto">
              <a:xfrm>
                <a:off x="10071" y="4189"/>
                <a:ext cx="110"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3" name="Rectangle 2218"/>
              <p:cNvSpPr>
                <a:spLocks noChangeArrowheads="1"/>
              </p:cNvSpPr>
              <p:nvPr/>
            </p:nvSpPr>
            <p:spPr bwMode="auto">
              <a:xfrm>
                <a:off x="10071" y="3998"/>
                <a:ext cx="110"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4" name="Rectangle 2219"/>
              <p:cNvSpPr>
                <a:spLocks noChangeArrowheads="1"/>
              </p:cNvSpPr>
              <p:nvPr/>
            </p:nvSpPr>
            <p:spPr bwMode="auto">
              <a:xfrm>
                <a:off x="10071" y="3807"/>
                <a:ext cx="110"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5" name="Rectangle 2220"/>
              <p:cNvSpPr>
                <a:spLocks noChangeArrowheads="1"/>
              </p:cNvSpPr>
              <p:nvPr/>
            </p:nvSpPr>
            <p:spPr bwMode="auto">
              <a:xfrm>
                <a:off x="10071" y="3616"/>
                <a:ext cx="110"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6" name="Rectangle 2221"/>
              <p:cNvSpPr>
                <a:spLocks noChangeArrowheads="1"/>
              </p:cNvSpPr>
              <p:nvPr/>
            </p:nvSpPr>
            <p:spPr bwMode="auto">
              <a:xfrm>
                <a:off x="10071" y="3425"/>
                <a:ext cx="110"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7" name="Rectangle 2222"/>
              <p:cNvSpPr>
                <a:spLocks noChangeArrowheads="1"/>
              </p:cNvSpPr>
              <p:nvPr/>
            </p:nvSpPr>
            <p:spPr bwMode="auto">
              <a:xfrm>
                <a:off x="10071" y="3234"/>
                <a:ext cx="110"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8" name="Rectangle 2223"/>
              <p:cNvSpPr>
                <a:spLocks noChangeArrowheads="1"/>
              </p:cNvSpPr>
              <p:nvPr/>
            </p:nvSpPr>
            <p:spPr bwMode="auto">
              <a:xfrm>
                <a:off x="10071" y="3043"/>
                <a:ext cx="110"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9" name="Rectangle 2224"/>
              <p:cNvSpPr>
                <a:spLocks noChangeArrowheads="1"/>
              </p:cNvSpPr>
              <p:nvPr/>
            </p:nvSpPr>
            <p:spPr bwMode="auto">
              <a:xfrm>
                <a:off x="10071" y="2852"/>
                <a:ext cx="110"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0" name="Rectangle 2225"/>
              <p:cNvSpPr>
                <a:spLocks noChangeArrowheads="1"/>
              </p:cNvSpPr>
              <p:nvPr/>
            </p:nvSpPr>
            <p:spPr bwMode="auto">
              <a:xfrm>
                <a:off x="10071" y="2661"/>
                <a:ext cx="110"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1" name="Rectangle 2226"/>
              <p:cNvSpPr>
                <a:spLocks noChangeArrowheads="1"/>
              </p:cNvSpPr>
              <p:nvPr/>
            </p:nvSpPr>
            <p:spPr bwMode="auto">
              <a:xfrm>
                <a:off x="10071" y="2469"/>
                <a:ext cx="110"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2" name="Rectangle 2227"/>
              <p:cNvSpPr>
                <a:spLocks noChangeArrowheads="1"/>
              </p:cNvSpPr>
              <p:nvPr/>
            </p:nvSpPr>
            <p:spPr bwMode="auto">
              <a:xfrm>
                <a:off x="10071" y="2278"/>
                <a:ext cx="110"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3" name="Rectangle 2228"/>
              <p:cNvSpPr>
                <a:spLocks noChangeArrowheads="1"/>
              </p:cNvSpPr>
              <p:nvPr/>
            </p:nvSpPr>
            <p:spPr bwMode="auto">
              <a:xfrm>
                <a:off x="10071" y="2087"/>
                <a:ext cx="110"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4" name="Rectangle 2229"/>
              <p:cNvSpPr>
                <a:spLocks noChangeArrowheads="1"/>
              </p:cNvSpPr>
              <p:nvPr/>
            </p:nvSpPr>
            <p:spPr bwMode="auto">
              <a:xfrm>
                <a:off x="10071" y="1896"/>
                <a:ext cx="110"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5" name="Rectangle 2230"/>
              <p:cNvSpPr>
                <a:spLocks noChangeArrowheads="1"/>
              </p:cNvSpPr>
              <p:nvPr/>
            </p:nvSpPr>
            <p:spPr bwMode="auto">
              <a:xfrm>
                <a:off x="10071" y="1514"/>
                <a:ext cx="110"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6" name="Rectangle 2231"/>
              <p:cNvSpPr>
                <a:spLocks noChangeArrowheads="1"/>
              </p:cNvSpPr>
              <p:nvPr/>
            </p:nvSpPr>
            <p:spPr bwMode="auto">
              <a:xfrm>
                <a:off x="10071" y="1323"/>
                <a:ext cx="110"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7" name="Rectangle 2232"/>
              <p:cNvSpPr>
                <a:spLocks noChangeArrowheads="1"/>
              </p:cNvSpPr>
              <p:nvPr/>
            </p:nvSpPr>
            <p:spPr bwMode="auto">
              <a:xfrm>
                <a:off x="10071" y="1132"/>
                <a:ext cx="110"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8" name="Rectangle 2233"/>
              <p:cNvSpPr>
                <a:spLocks noChangeArrowheads="1"/>
              </p:cNvSpPr>
              <p:nvPr/>
            </p:nvSpPr>
            <p:spPr bwMode="auto">
              <a:xfrm>
                <a:off x="10071" y="940"/>
                <a:ext cx="110"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9" name="Rectangle 2234"/>
              <p:cNvSpPr>
                <a:spLocks noChangeArrowheads="1"/>
              </p:cNvSpPr>
              <p:nvPr/>
            </p:nvSpPr>
            <p:spPr bwMode="auto">
              <a:xfrm>
                <a:off x="10071" y="749"/>
                <a:ext cx="110"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0" name="Rectangle 2235"/>
              <p:cNvSpPr>
                <a:spLocks noChangeArrowheads="1"/>
              </p:cNvSpPr>
              <p:nvPr/>
            </p:nvSpPr>
            <p:spPr bwMode="auto">
              <a:xfrm>
                <a:off x="10071" y="361"/>
                <a:ext cx="110"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1" name="Rectangle 2236"/>
              <p:cNvSpPr>
                <a:spLocks noChangeArrowheads="1"/>
              </p:cNvSpPr>
              <p:nvPr/>
            </p:nvSpPr>
            <p:spPr bwMode="auto">
              <a:xfrm>
                <a:off x="10071" y="-21"/>
                <a:ext cx="110"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2" name="Rectangle 2237"/>
              <p:cNvSpPr>
                <a:spLocks noChangeArrowheads="1"/>
              </p:cNvSpPr>
              <p:nvPr/>
            </p:nvSpPr>
            <p:spPr bwMode="auto">
              <a:xfrm>
                <a:off x="10071" y="-403"/>
                <a:ext cx="110"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3" name="Rectangle 2238"/>
              <p:cNvSpPr>
                <a:spLocks noChangeArrowheads="1"/>
              </p:cNvSpPr>
              <p:nvPr/>
            </p:nvSpPr>
            <p:spPr bwMode="auto">
              <a:xfrm>
                <a:off x="10071" y="-595"/>
                <a:ext cx="110"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4" name="Rectangle 2239"/>
              <p:cNvSpPr>
                <a:spLocks noChangeArrowheads="1"/>
              </p:cNvSpPr>
              <p:nvPr/>
            </p:nvSpPr>
            <p:spPr bwMode="auto">
              <a:xfrm>
                <a:off x="10071" y="-786"/>
                <a:ext cx="110"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5" name="Rectangle 2240"/>
              <p:cNvSpPr>
                <a:spLocks noChangeArrowheads="1"/>
              </p:cNvSpPr>
              <p:nvPr/>
            </p:nvSpPr>
            <p:spPr bwMode="auto">
              <a:xfrm>
                <a:off x="9879" y="514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6" name="Rectangle 2241"/>
              <p:cNvSpPr>
                <a:spLocks noChangeArrowheads="1"/>
              </p:cNvSpPr>
              <p:nvPr/>
            </p:nvSpPr>
            <p:spPr bwMode="auto">
              <a:xfrm>
                <a:off x="9879"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7" name="Rectangle 2242"/>
              <p:cNvSpPr>
                <a:spLocks noChangeArrowheads="1"/>
              </p:cNvSpPr>
              <p:nvPr/>
            </p:nvSpPr>
            <p:spPr bwMode="auto">
              <a:xfrm>
                <a:off x="9879"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8" name="Rectangle 2243"/>
              <p:cNvSpPr>
                <a:spLocks noChangeArrowheads="1"/>
              </p:cNvSpPr>
              <p:nvPr/>
            </p:nvSpPr>
            <p:spPr bwMode="auto">
              <a:xfrm>
                <a:off x="9879"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9" name="Rectangle 2244"/>
              <p:cNvSpPr>
                <a:spLocks noChangeArrowheads="1"/>
              </p:cNvSpPr>
              <p:nvPr/>
            </p:nvSpPr>
            <p:spPr bwMode="auto">
              <a:xfrm>
                <a:off x="9879"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0" name="Rectangle 2245"/>
              <p:cNvSpPr>
                <a:spLocks noChangeArrowheads="1"/>
              </p:cNvSpPr>
              <p:nvPr/>
            </p:nvSpPr>
            <p:spPr bwMode="auto">
              <a:xfrm>
                <a:off x="9879"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1" name="Rectangle 2246"/>
              <p:cNvSpPr>
                <a:spLocks noChangeArrowheads="1"/>
              </p:cNvSpPr>
              <p:nvPr/>
            </p:nvSpPr>
            <p:spPr bwMode="auto">
              <a:xfrm>
                <a:off x="9879"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2" name="Rectangle 2247"/>
              <p:cNvSpPr>
                <a:spLocks noChangeArrowheads="1"/>
              </p:cNvSpPr>
              <p:nvPr/>
            </p:nvSpPr>
            <p:spPr bwMode="auto">
              <a:xfrm>
                <a:off x="9879"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3" name="Rectangle 2248"/>
              <p:cNvSpPr>
                <a:spLocks noChangeArrowheads="1"/>
              </p:cNvSpPr>
              <p:nvPr/>
            </p:nvSpPr>
            <p:spPr bwMode="auto">
              <a:xfrm>
                <a:off x="9879"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4" name="Rectangle 2249"/>
              <p:cNvSpPr>
                <a:spLocks noChangeArrowheads="1"/>
              </p:cNvSpPr>
              <p:nvPr/>
            </p:nvSpPr>
            <p:spPr bwMode="auto">
              <a:xfrm>
                <a:off x="9879"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5" name="Rectangle 2250"/>
              <p:cNvSpPr>
                <a:spLocks noChangeArrowheads="1"/>
              </p:cNvSpPr>
              <p:nvPr/>
            </p:nvSpPr>
            <p:spPr bwMode="auto">
              <a:xfrm>
                <a:off x="9879"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6" name="Rectangle 2251"/>
              <p:cNvSpPr>
                <a:spLocks noChangeArrowheads="1"/>
              </p:cNvSpPr>
              <p:nvPr/>
            </p:nvSpPr>
            <p:spPr bwMode="auto">
              <a:xfrm>
                <a:off x="9879"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7" name="Rectangle 2252"/>
              <p:cNvSpPr>
                <a:spLocks noChangeArrowheads="1"/>
              </p:cNvSpPr>
              <p:nvPr/>
            </p:nvSpPr>
            <p:spPr bwMode="auto">
              <a:xfrm>
                <a:off x="9879"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8" name="Rectangle 2253"/>
              <p:cNvSpPr>
                <a:spLocks noChangeArrowheads="1"/>
              </p:cNvSpPr>
              <p:nvPr/>
            </p:nvSpPr>
            <p:spPr bwMode="auto">
              <a:xfrm>
                <a:off x="9879"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9" name="Rectangle 2254"/>
              <p:cNvSpPr>
                <a:spLocks noChangeArrowheads="1"/>
              </p:cNvSpPr>
              <p:nvPr/>
            </p:nvSpPr>
            <p:spPr bwMode="auto">
              <a:xfrm>
                <a:off x="9879"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0" name="Rectangle 2255"/>
              <p:cNvSpPr>
                <a:spLocks noChangeArrowheads="1"/>
              </p:cNvSpPr>
              <p:nvPr/>
            </p:nvSpPr>
            <p:spPr bwMode="auto">
              <a:xfrm>
                <a:off x="9879"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1" name="Rectangle 2256"/>
              <p:cNvSpPr>
                <a:spLocks noChangeArrowheads="1"/>
              </p:cNvSpPr>
              <p:nvPr/>
            </p:nvSpPr>
            <p:spPr bwMode="auto">
              <a:xfrm>
                <a:off x="9879"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2" name="Rectangle 2257"/>
              <p:cNvSpPr>
                <a:spLocks noChangeArrowheads="1"/>
              </p:cNvSpPr>
              <p:nvPr/>
            </p:nvSpPr>
            <p:spPr bwMode="auto">
              <a:xfrm>
                <a:off x="9879"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3" name="Rectangle 2258"/>
              <p:cNvSpPr>
                <a:spLocks noChangeArrowheads="1"/>
              </p:cNvSpPr>
              <p:nvPr/>
            </p:nvSpPr>
            <p:spPr bwMode="auto">
              <a:xfrm>
                <a:off x="9879"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4" name="Rectangle 2259"/>
              <p:cNvSpPr>
                <a:spLocks noChangeArrowheads="1"/>
              </p:cNvSpPr>
              <p:nvPr/>
            </p:nvSpPr>
            <p:spPr bwMode="auto">
              <a:xfrm>
                <a:off x="9879"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5" name="Rectangle 2260"/>
              <p:cNvSpPr>
                <a:spLocks noChangeArrowheads="1"/>
              </p:cNvSpPr>
              <p:nvPr/>
            </p:nvSpPr>
            <p:spPr bwMode="auto">
              <a:xfrm>
                <a:off x="9879"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6" name="Rectangle 2261"/>
              <p:cNvSpPr>
                <a:spLocks noChangeArrowheads="1"/>
              </p:cNvSpPr>
              <p:nvPr/>
            </p:nvSpPr>
            <p:spPr bwMode="auto">
              <a:xfrm>
                <a:off x="9879"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7" name="Rectangle 2262"/>
              <p:cNvSpPr>
                <a:spLocks noChangeArrowheads="1"/>
              </p:cNvSpPr>
              <p:nvPr/>
            </p:nvSpPr>
            <p:spPr bwMode="auto">
              <a:xfrm>
                <a:off x="9879"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8" name="Rectangle 2263"/>
              <p:cNvSpPr>
                <a:spLocks noChangeArrowheads="1"/>
              </p:cNvSpPr>
              <p:nvPr/>
            </p:nvSpPr>
            <p:spPr bwMode="auto">
              <a:xfrm>
                <a:off x="9879"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9" name="Rectangle 2264"/>
              <p:cNvSpPr>
                <a:spLocks noChangeArrowheads="1"/>
              </p:cNvSpPr>
              <p:nvPr/>
            </p:nvSpPr>
            <p:spPr bwMode="auto">
              <a:xfrm>
                <a:off x="9879"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0" name="Rectangle 2265"/>
              <p:cNvSpPr>
                <a:spLocks noChangeArrowheads="1"/>
              </p:cNvSpPr>
              <p:nvPr/>
            </p:nvSpPr>
            <p:spPr bwMode="auto">
              <a:xfrm>
                <a:off x="9688" y="514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1" name="Rectangle 2266"/>
              <p:cNvSpPr>
                <a:spLocks noChangeArrowheads="1"/>
              </p:cNvSpPr>
              <p:nvPr/>
            </p:nvSpPr>
            <p:spPr bwMode="auto">
              <a:xfrm>
                <a:off x="9688"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2" name="Rectangle 2267"/>
              <p:cNvSpPr>
                <a:spLocks noChangeArrowheads="1"/>
              </p:cNvSpPr>
              <p:nvPr/>
            </p:nvSpPr>
            <p:spPr bwMode="auto">
              <a:xfrm>
                <a:off x="9688"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3" name="Rectangle 2268"/>
              <p:cNvSpPr>
                <a:spLocks noChangeArrowheads="1"/>
              </p:cNvSpPr>
              <p:nvPr/>
            </p:nvSpPr>
            <p:spPr bwMode="auto">
              <a:xfrm>
                <a:off x="9688"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4" name="Rectangle 2269"/>
              <p:cNvSpPr>
                <a:spLocks noChangeArrowheads="1"/>
              </p:cNvSpPr>
              <p:nvPr/>
            </p:nvSpPr>
            <p:spPr bwMode="auto">
              <a:xfrm>
                <a:off x="9688"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5" name="Rectangle 2270"/>
              <p:cNvSpPr>
                <a:spLocks noChangeArrowheads="1"/>
              </p:cNvSpPr>
              <p:nvPr/>
            </p:nvSpPr>
            <p:spPr bwMode="auto">
              <a:xfrm>
                <a:off x="9688"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6" name="Rectangle 2271"/>
              <p:cNvSpPr>
                <a:spLocks noChangeArrowheads="1"/>
              </p:cNvSpPr>
              <p:nvPr/>
            </p:nvSpPr>
            <p:spPr bwMode="auto">
              <a:xfrm>
                <a:off x="9688"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7" name="Rectangle 2272"/>
              <p:cNvSpPr>
                <a:spLocks noChangeArrowheads="1"/>
              </p:cNvSpPr>
              <p:nvPr/>
            </p:nvSpPr>
            <p:spPr bwMode="auto">
              <a:xfrm>
                <a:off x="9688"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8" name="Rectangle 2273"/>
              <p:cNvSpPr>
                <a:spLocks noChangeArrowheads="1"/>
              </p:cNvSpPr>
              <p:nvPr/>
            </p:nvSpPr>
            <p:spPr bwMode="auto">
              <a:xfrm>
                <a:off x="9688"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9" name="Rectangle 2274"/>
              <p:cNvSpPr>
                <a:spLocks noChangeArrowheads="1"/>
              </p:cNvSpPr>
              <p:nvPr/>
            </p:nvSpPr>
            <p:spPr bwMode="auto">
              <a:xfrm>
                <a:off x="9688"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60" name="Rectangle 2275"/>
              <p:cNvSpPr>
                <a:spLocks noChangeArrowheads="1"/>
              </p:cNvSpPr>
              <p:nvPr/>
            </p:nvSpPr>
            <p:spPr bwMode="auto">
              <a:xfrm>
                <a:off x="9688"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61" name="Rectangle 2276"/>
              <p:cNvSpPr>
                <a:spLocks noChangeArrowheads="1"/>
              </p:cNvSpPr>
              <p:nvPr/>
            </p:nvSpPr>
            <p:spPr bwMode="auto">
              <a:xfrm>
                <a:off x="9688"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62" name="Rectangle 2277"/>
              <p:cNvSpPr>
                <a:spLocks noChangeArrowheads="1"/>
              </p:cNvSpPr>
              <p:nvPr/>
            </p:nvSpPr>
            <p:spPr bwMode="auto">
              <a:xfrm>
                <a:off x="9688"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63" name="Rectangle 2278"/>
              <p:cNvSpPr>
                <a:spLocks noChangeArrowheads="1"/>
              </p:cNvSpPr>
              <p:nvPr/>
            </p:nvSpPr>
            <p:spPr bwMode="auto">
              <a:xfrm>
                <a:off x="9688"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64" name="Rectangle 2279"/>
              <p:cNvSpPr>
                <a:spLocks noChangeArrowheads="1"/>
              </p:cNvSpPr>
              <p:nvPr/>
            </p:nvSpPr>
            <p:spPr bwMode="auto">
              <a:xfrm>
                <a:off x="9688"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65" name="Rectangle 2280"/>
              <p:cNvSpPr>
                <a:spLocks noChangeArrowheads="1"/>
              </p:cNvSpPr>
              <p:nvPr/>
            </p:nvSpPr>
            <p:spPr bwMode="auto">
              <a:xfrm>
                <a:off x="9688"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66" name="Rectangle 2281"/>
              <p:cNvSpPr>
                <a:spLocks noChangeArrowheads="1"/>
              </p:cNvSpPr>
              <p:nvPr/>
            </p:nvSpPr>
            <p:spPr bwMode="auto">
              <a:xfrm>
                <a:off x="9688"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67" name="Rectangle 2282"/>
              <p:cNvSpPr>
                <a:spLocks noChangeArrowheads="1"/>
              </p:cNvSpPr>
              <p:nvPr/>
            </p:nvSpPr>
            <p:spPr bwMode="auto">
              <a:xfrm>
                <a:off x="9688"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68" name="Rectangle 2283"/>
              <p:cNvSpPr>
                <a:spLocks noChangeArrowheads="1"/>
              </p:cNvSpPr>
              <p:nvPr/>
            </p:nvSpPr>
            <p:spPr bwMode="auto">
              <a:xfrm>
                <a:off x="9688"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69" name="Rectangle 2284"/>
              <p:cNvSpPr>
                <a:spLocks noChangeArrowheads="1"/>
              </p:cNvSpPr>
              <p:nvPr/>
            </p:nvSpPr>
            <p:spPr bwMode="auto">
              <a:xfrm>
                <a:off x="9688"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70" name="Rectangle 2285"/>
              <p:cNvSpPr>
                <a:spLocks noChangeArrowheads="1"/>
              </p:cNvSpPr>
              <p:nvPr/>
            </p:nvSpPr>
            <p:spPr bwMode="auto">
              <a:xfrm>
                <a:off x="9688"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71" name="Rectangle 2286"/>
              <p:cNvSpPr>
                <a:spLocks noChangeArrowheads="1"/>
              </p:cNvSpPr>
              <p:nvPr/>
            </p:nvSpPr>
            <p:spPr bwMode="auto">
              <a:xfrm>
                <a:off x="9688"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72" name="Rectangle 2287"/>
              <p:cNvSpPr>
                <a:spLocks noChangeArrowheads="1"/>
              </p:cNvSpPr>
              <p:nvPr/>
            </p:nvSpPr>
            <p:spPr bwMode="auto">
              <a:xfrm>
                <a:off x="9688"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73" name="Rectangle 2288"/>
              <p:cNvSpPr>
                <a:spLocks noChangeArrowheads="1"/>
              </p:cNvSpPr>
              <p:nvPr/>
            </p:nvSpPr>
            <p:spPr bwMode="auto">
              <a:xfrm>
                <a:off x="9688"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74" name="Rectangle 2289"/>
              <p:cNvSpPr>
                <a:spLocks noChangeArrowheads="1"/>
              </p:cNvSpPr>
              <p:nvPr/>
            </p:nvSpPr>
            <p:spPr bwMode="auto">
              <a:xfrm>
                <a:off x="9688"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75" name="Rectangle 2290"/>
              <p:cNvSpPr>
                <a:spLocks noChangeArrowheads="1"/>
              </p:cNvSpPr>
              <p:nvPr/>
            </p:nvSpPr>
            <p:spPr bwMode="auto">
              <a:xfrm>
                <a:off x="9688"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76" name="Rectangle 2291"/>
              <p:cNvSpPr>
                <a:spLocks noChangeArrowheads="1"/>
              </p:cNvSpPr>
              <p:nvPr/>
            </p:nvSpPr>
            <p:spPr bwMode="auto">
              <a:xfrm>
                <a:off x="9688"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77" name="Rectangle 2292"/>
              <p:cNvSpPr>
                <a:spLocks noChangeArrowheads="1"/>
              </p:cNvSpPr>
              <p:nvPr/>
            </p:nvSpPr>
            <p:spPr bwMode="auto">
              <a:xfrm>
                <a:off x="9688"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78" name="Rectangle 2293"/>
              <p:cNvSpPr>
                <a:spLocks noChangeArrowheads="1"/>
              </p:cNvSpPr>
              <p:nvPr/>
            </p:nvSpPr>
            <p:spPr bwMode="auto">
              <a:xfrm>
                <a:off x="9497"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79" name="Rectangle 2294"/>
              <p:cNvSpPr>
                <a:spLocks noChangeArrowheads="1"/>
              </p:cNvSpPr>
              <p:nvPr/>
            </p:nvSpPr>
            <p:spPr bwMode="auto">
              <a:xfrm>
                <a:off x="9497"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80" name="Rectangle 2295"/>
              <p:cNvSpPr>
                <a:spLocks noChangeArrowheads="1"/>
              </p:cNvSpPr>
              <p:nvPr/>
            </p:nvSpPr>
            <p:spPr bwMode="auto">
              <a:xfrm>
                <a:off x="9497"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81" name="Rectangle 2296"/>
              <p:cNvSpPr>
                <a:spLocks noChangeArrowheads="1"/>
              </p:cNvSpPr>
              <p:nvPr/>
            </p:nvSpPr>
            <p:spPr bwMode="auto">
              <a:xfrm>
                <a:off x="9497"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82" name="Rectangle 2297"/>
              <p:cNvSpPr>
                <a:spLocks noChangeArrowheads="1"/>
              </p:cNvSpPr>
              <p:nvPr/>
            </p:nvSpPr>
            <p:spPr bwMode="auto">
              <a:xfrm>
                <a:off x="9497"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83" name="Rectangle 2298"/>
              <p:cNvSpPr>
                <a:spLocks noChangeArrowheads="1"/>
              </p:cNvSpPr>
              <p:nvPr/>
            </p:nvSpPr>
            <p:spPr bwMode="auto">
              <a:xfrm>
                <a:off x="9497"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84" name="Rectangle 2299"/>
              <p:cNvSpPr>
                <a:spLocks noChangeArrowheads="1"/>
              </p:cNvSpPr>
              <p:nvPr/>
            </p:nvSpPr>
            <p:spPr bwMode="auto">
              <a:xfrm>
                <a:off x="9497"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85" name="Rectangle 2300"/>
              <p:cNvSpPr>
                <a:spLocks noChangeArrowheads="1"/>
              </p:cNvSpPr>
              <p:nvPr/>
            </p:nvSpPr>
            <p:spPr bwMode="auto">
              <a:xfrm>
                <a:off x="9497"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86" name="Rectangle 2301"/>
              <p:cNvSpPr>
                <a:spLocks noChangeArrowheads="1"/>
              </p:cNvSpPr>
              <p:nvPr/>
            </p:nvSpPr>
            <p:spPr bwMode="auto">
              <a:xfrm>
                <a:off x="9497"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87" name="Rectangle 2302"/>
              <p:cNvSpPr>
                <a:spLocks noChangeArrowheads="1"/>
              </p:cNvSpPr>
              <p:nvPr/>
            </p:nvSpPr>
            <p:spPr bwMode="auto">
              <a:xfrm>
                <a:off x="9497"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88" name="Rectangle 2303"/>
              <p:cNvSpPr>
                <a:spLocks noChangeArrowheads="1"/>
              </p:cNvSpPr>
              <p:nvPr/>
            </p:nvSpPr>
            <p:spPr bwMode="auto">
              <a:xfrm>
                <a:off x="9497"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89" name="Rectangle 2304"/>
              <p:cNvSpPr>
                <a:spLocks noChangeArrowheads="1"/>
              </p:cNvSpPr>
              <p:nvPr/>
            </p:nvSpPr>
            <p:spPr bwMode="auto">
              <a:xfrm>
                <a:off x="9497"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90" name="Rectangle 2305"/>
              <p:cNvSpPr>
                <a:spLocks noChangeArrowheads="1"/>
              </p:cNvSpPr>
              <p:nvPr/>
            </p:nvSpPr>
            <p:spPr bwMode="auto">
              <a:xfrm>
                <a:off x="9497"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91" name="Rectangle 2306"/>
              <p:cNvSpPr>
                <a:spLocks noChangeArrowheads="1"/>
              </p:cNvSpPr>
              <p:nvPr/>
            </p:nvSpPr>
            <p:spPr bwMode="auto">
              <a:xfrm>
                <a:off x="9497"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92" name="Rectangle 2307"/>
              <p:cNvSpPr>
                <a:spLocks noChangeArrowheads="1"/>
              </p:cNvSpPr>
              <p:nvPr/>
            </p:nvSpPr>
            <p:spPr bwMode="auto">
              <a:xfrm>
                <a:off x="9497"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93" name="Rectangle 2308"/>
              <p:cNvSpPr>
                <a:spLocks noChangeArrowheads="1"/>
              </p:cNvSpPr>
              <p:nvPr/>
            </p:nvSpPr>
            <p:spPr bwMode="auto">
              <a:xfrm>
                <a:off x="9497"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94" name="Rectangle 2309"/>
              <p:cNvSpPr>
                <a:spLocks noChangeArrowheads="1"/>
              </p:cNvSpPr>
              <p:nvPr/>
            </p:nvSpPr>
            <p:spPr bwMode="auto">
              <a:xfrm>
                <a:off x="9497"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95" name="Rectangle 2310"/>
              <p:cNvSpPr>
                <a:spLocks noChangeArrowheads="1"/>
              </p:cNvSpPr>
              <p:nvPr/>
            </p:nvSpPr>
            <p:spPr bwMode="auto">
              <a:xfrm>
                <a:off x="9497"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96" name="Rectangle 2311"/>
              <p:cNvSpPr>
                <a:spLocks noChangeArrowheads="1"/>
              </p:cNvSpPr>
              <p:nvPr/>
            </p:nvSpPr>
            <p:spPr bwMode="auto">
              <a:xfrm>
                <a:off x="9497"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97" name="Rectangle 2312"/>
              <p:cNvSpPr>
                <a:spLocks noChangeArrowheads="1"/>
              </p:cNvSpPr>
              <p:nvPr/>
            </p:nvSpPr>
            <p:spPr bwMode="auto">
              <a:xfrm>
                <a:off x="9497"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98" name="Rectangle 2313"/>
              <p:cNvSpPr>
                <a:spLocks noChangeArrowheads="1"/>
              </p:cNvSpPr>
              <p:nvPr/>
            </p:nvSpPr>
            <p:spPr bwMode="auto">
              <a:xfrm>
                <a:off x="9497"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99" name="Rectangle 2314"/>
              <p:cNvSpPr>
                <a:spLocks noChangeArrowheads="1"/>
              </p:cNvSpPr>
              <p:nvPr/>
            </p:nvSpPr>
            <p:spPr bwMode="auto">
              <a:xfrm>
                <a:off x="9497"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00" name="Rectangle 2315"/>
              <p:cNvSpPr>
                <a:spLocks noChangeArrowheads="1"/>
              </p:cNvSpPr>
              <p:nvPr/>
            </p:nvSpPr>
            <p:spPr bwMode="auto">
              <a:xfrm>
                <a:off x="9497"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01" name="Rectangle 2316"/>
              <p:cNvSpPr>
                <a:spLocks noChangeArrowheads="1"/>
              </p:cNvSpPr>
              <p:nvPr/>
            </p:nvSpPr>
            <p:spPr bwMode="auto">
              <a:xfrm>
                <a:off x="9497"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02" name="Rectangle 2317"/>
              <p:cNvSpPr>
                <a:spLocks noChangeArrowheads="1"/>
              </p:cNvSpPr>
              <p:nvPr/>
            </p:nvSpPr>
            <p:spPr bwMode="auto">
              <a:xfrm>
                <a:off x="9497"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03" name="Rectangle 2318"/>
              <p:cNvSpPr>
                <a:spLocks noChangeArrowheads="1"/>
              </p:cNvSpPr>
              <p:nvPr/>
            </p:nvSpPr>
            <p:spPr bwMode="auto">
              <a:xfrm>
                <a:off x="9497"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04" name="Rectangle 2319"/>
              <p:cNvSpPr>
                <a:spLocks noChangeArrowheads="1"/>
              </p:cNvSpPr>
              <p:nvPr/>
            </p:nvSpPr>
            <p:spPr bwMode="auto">
              <a:xfrm>
                <a:off x="9497"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05" name="Rectangle 2320"/>
              <p:cNvSpPr>
                <a:spLocks noChangeArrowheads="1"/>
              </p:cNvSpPr>
              <p:nvPr/>
            </p:nvSpPr>
            <p:spPr bwMode="auto">
              <a:xfrm>
                <a:off x="9306"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06" name="Rectangle 2321"/>
              <p:cNvSpPr>
                <a:spLocks noChangeArrowheads="1"/>
              </p:cNvSpPr>
              <p:nvPr/>
            </p:nvSpPr>
            <p:spPr bwMode="auto">
              <a:xfrm>
                <a:off x="9306"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07" name="Rectangle 2322"/>
              <p:cNvSpPr>
                <a:spLocks noChangeArrowheads="1"/>
              </p:cNvSpPr>
              <p:nvPr/>
            </p:nvSpPr>
            <p:spPr bwMode="auto">
              <a:xfrm>
                <a:off x="9306"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08" name="Rectangle 2323"/>
              <p:cNvSpPr>
                <a:spLocks noChangeArrowheads="1"/>
              </p:cNvSpPr>
              <p:nvPr/>
            </p:nvSpPr>
            <p:spPr bwMode="auto">
              <a:xfrm>
                <a:off x="9306"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09" name="Rectangle 2324"/>
              <p:cNvSpPr>
                <a:spLocks noChangeArrowheads="1"/>
              </p:cNvSpPr>
              <p:nvPr/>
            </p:nvSpPr>
            <p:spPr bwMode="auto">
              <a:xfrm>
                <a:off x="9306"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10" name="Rectangle 2325"/>
              <p:cNvSpPr>
                <a:spLocks noChangeArrowheads="1"/>
              </p:cNvSpPr>
              <p:nvPr/>
            </p:nvSpPr>
            <p:spPr bwMode="auto">
              <a:xfrm>
                <a:off x="9306"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11" name="Rectangle 2326"/>
              <p:cNvSpPr>
                <a:spLocks noChangeArrowheads="1"/>
              </p:cNvSpPr>
              <p:nvPr/>
            </p:nvSpPr>
            <p:spPr bwMode="auto">
              <a:xfrm>
                <a:off x="9306"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12" name="Rectangle 2327"/>
              <p:cNvSpPr>
                <a:spLocks noChangeArrowheads="1"/>
              </p:cNvSpPr>
              <p:nvPr/>
            </p:nvSpPr>
            <p:spPr bwMode="auto">
              <a:xfrm>
                <a:off x="9306"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13" name="Rectangle 2328"/>
              <p:cNvSpPr>
                <a:spLocks noChangeArrowheads="1"/>
              </p:cNvSpPr>
              <p:nvPr/>
            </p:nvSpPr>
            <p:spPr bwMode="auto">
              <a:xfrm>
                <a:off x="9306"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14" name="Rectangle 2329"/>
              <p:cNvSpPr>
                <a:spLocks noChangeArrowheads="1"/>
              </p:cNvSpPr>
              <p:nvPr/>
            </p:nvSpPr>
            <p:spPr bwMode="auto">
              <a:xfrm>
                <a:off x="9306"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15" name="Rectangle 2330"/>
              <p:cNvSpPr>
                <a:spLocks noChangeArrowheads="1"/>
              </p:cNvSpPr>
              <p:nvPr/>
            </p:nvSpPr>
            <p:spPr bwMode="auto">
              <a:xfrm>
                <a:off x="9306"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16" name="Rectangle 2331"/>
              <p:cNvSpPr>
                <a:spLocks noChangeArrowheads="1"/>
              </p:cNvSpPr>
              <p:nvPr/>
            </p:nvSpPr>
            <p:spPr bwMode="auto">
              <a:xfrm>
                <a:off x="9306"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17" name="Rectangle 2332"/>
              <p:cNvSpPr>
                <a:spLocks noChangeArrowheads="1"/>
              </p:cNvSpPr>
              <p:nvPr/>
            </p:nvSpPr>
            <p:spPr bwMode="auto">
              <a:xfrm>
                <a:off x="9306"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18" name="Rectangle 2333"/>
              <p:cNvSpPr>
                <a:spLocks noChangeArrowheads="1"/>
              </p:cNvSpPr>
              <p:nvPr/>
            </p:nvSpPr>
            <p:spPr bwMode="auto">
              <a:xfrm>
                <a:off x="9306"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19" name="Rectangle 2334"/>
              <p:cNvSpPr>
                <a:spLocks noChangeArrowheads="1"/>
              </p:cNvSpPr>
              <p:nvPr/>
            </p:nvSpPr>
            <p:spPr bwMode="auto">
              <a:xfrm>
                <a:off x="9306"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20" name="Rectangle 2335"/>
              <p:cNvSpPr>
                <a:spLocks noChangeArrowheads="1"/>
              </p:cNvSpPr>
              <p:nvPr/>
            </p:nvSpPr>
            <p:spPr bwMode="auto">
              <a:xfrm>
                <a:off x="9306"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21" name="Rectangle 2336"/>
              <p:cNvSpPr>
                <a:spLocks noChangeArrowheads="1"/>
              </p:cNvSpPr>
              <p:nvPr/>
            </p:nvSpPr>
            <p:spPr bwMode="auto">
              <a:xfrm>
                <a:off x="9306"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22" name="Rectangle 2337"/>
              <p:cNvSpPr>
                <a:spLocks noChangeArrowheads="1"/>
              </p:cNvSpPr>
              <p:nvPr/>
            </p:nvSpPr>
            <p:spPr bwMode="auto">
              <a:xfrm>
                <a:off x="9306"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23" name="Rectangle 2338"/>
              <p:cNvSpPr>
                <a:spLocks noChangeArrowheads="1"/>
              </p:cNvSpPr>
              <p:nvPr/>
            </p:nvSpPr>
            <p:spPr bwMode="auto">
              <a:xfrm>
                <a:off x="9306"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24" name="Rectangle 2339"/>
              <p:cNvSpPr>
                <a:spLocks noChangeArrowheads="1"/>
              </p:cNvSpPr>
              <p:nvPr/>
            </p:nvSpPr>
            <p:spPr bwMode="auto">
              <a:xfrm>
                <a:off x="9306"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25" name="Rectangle 2340"/>
              <p:cNvSpPr>
                <a:spLocks noChangeArrowheads="1"/>
              </p:cNvSpPr>
              <p:nvPr/>
            </p:nvSpPr>
            <p:spPr bwMode="auto">
              <a:xfrm>
                <a:off x="9306"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26" name="Rectangle 2341"/>
              <p:cNvSpPr>
                <a:spLocks noChangeArrowheads="1"/>
              </p:cNvSpPr>
              <p:nvPr/>
            </p:nvSpPr>
            <p:spPr bwMode="auto">
              <a:xfrm>
                <a:off x="9306"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27" name="Rectangle 2342"/>
              <p:cNvSpPr>
                <a:spLocks noChangeArrowheads="1"/>
              </p:cNvSpPr>
              <p:nvPr/>
            </p:nvSpPr>
            <p:spPr bwMode="auto">
              <a:xfrm>
                <a:off x="9306"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28" name="Rectangle 2343"/>
              <p:cNvSpPr>
                <a:spLocks noChangeArrowheads="1"/>
              </p:cNvSpPr>
              <p:nvPr/>
            </p:nvSpPr>
            <p:spPr bwMode="auto">
              <a:xfrm>
                <a:off x="9306"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29" name="Rectangle 2344"/>
              <p:cNvSpPr>
                <a:spLocks noChangeArrowheads="1"/>
              </p:cNvSpPr>
              <p:nvPr/>
            </p:nvSpPr>
            <p:spPr bwMode="auto">
              <a:xfrm>
                <a:off x="9306"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30" name="Rectangle 2345"/>
              <p:cNvSpPr>
                <a:spLocks noChangeArrowheads="1"/>
              </p:cNvSpPr>
              <p:nvPr/>
            </p:nvSpPr>
            <p:spPr bwMode="auto">
              <a:xfrm>
                <a:off x="9306"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31" name="Rectangle 2346"/>
              <p:cNvSpPr>
                <a:spLocks noChangeArrowheads="1"/>
              </p:cNvSpPr>
              <p:nvPr/>
            </p:nvSpPr>
            <p:spPr bwMode="auto">
              <a:xfrm>
                <a:off x="9306"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32" name="Rectangle 2347"/>
              <p:cNvSpPr>
                <a:spLocks noChangeArrowheads="1"/>
              </p:cNvSpPr>
              <p:nvPr/>
            </p:nvSpPr>
            <p:spPr bwMode="auto">
              <a:xfrm>
                <a:off x="9306"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33" name="Rectangle 2348"/>
              <p:cNvSpPr>
                <a:spLocks noChangeArrowheads="1"/>
              </p:cNvSpPr>
              <p:nvPr/>
            </p:nvSpPr>
            <p:spPr bwMode="auto">
              <a:xfrm>
                <a:off x="9115"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34" name="Rectangle 2349"/>
              <p:cNvSpPr>
                <a:spLocks noChangeArrowheads="1"/>
              </p:cNvSpPr>
              <p:nvPr/>
            </p:nvSpPr>
            <p:spPr bwMode="auto">
              <a:xfrm>
                <a:off x="9115"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35" name="Rectangle 2350"/>
              <p:cNvSpPr>
                <a:spLocks noChangeArrowheads="1"/>
              </p:cNvSpPr>
              <p:nvPr/>
            </p:nvSpPr>
            <p:spPr bwMode="auto">
              <a:xfrm>
                <a:off x="9115"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36" name="Rectangle 2351"/>
              <p:cNvSpPr>
                <a:spLocks noChangeArrowheads="1"/>
              </p:cNvSpPr>
              <p:nvPr/>
            </p:nvSpPr>
            <p:spPr bwMode="auto">
              <a:xfrm>
                <a:off x="9115"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37" name="Rectangle 2352"/>
              <p:cNvSpPr>
                <a:spLocks noChangeArrowheads="1"/>
              </p:cNvSpPr>
              <p:nvPr/>
            </p:nvSpPr>
            <p:spPr bwMode="auto">
              <a:xfrm>
                <a:off x="9115"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38" name="Rectangle 2353"/>
              <p:cNvSpPr>
                <a:spLocks noChangeArrowheads="1"/>
              </p:cNvSpPr>
              <p:nvPr/>
            </p:nvSpPr>
            <p:spPr bwMode="auto">
              <a:xfrm>
                <a:off x="9115"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39" name="Rectangle 2354"/>
              <p:cNvSpPr>
                <a:spLocks noChangeArrowheads="1"/>
              </p:cNvSpPr>
              <p:nvPr/>
            </p:nvSpPr>
            <p:spPr bwMode="auto">
              <a:xfrm>
                <a:off x="9115"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40" name="Rectangle 2355"/>
              <p:cNvSpPr>
                <a:spLocks noChangeArrowheads="1"/>
              </p:cNvSpPr>
              <p:nvPr/>
            </p:nvSpPr>
            <p:spPr bwMode="auto">
              <a:xfrm>
                <a:off x="9115"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41" name="Rectangle 2356"/>
              <p:cNvSpPr>
                <a:spLocks noChangeArrowheads="1"/>
              </p:cNvSpPr>
              <p:nvPr/>
            </p:nvSpPr>
            <p:spPr bwMode="auto">
              <a:xfrm>
                <a:off x="9115"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42" name="Rectangle 2357"/>
              <p:cNvSpPr>
                <a:spLocks noChangeArrowheads="1"/>
              </p:cNvSpPr>
              <p:nvPr/>
            </p:nvSpPr>
            <p:spPr bwMode="auto">
              <a:xfrm>
                <a:off x="9115"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43" name="Rectangle 2358"/>
              <p:cNvSpPr>
                <a:spLocks noChangeArrowheads="1"/>
              </p:cNvSpPr>
              <p:nvPr/>
            </p:nvSpPr>
            <p:spPr bwMode="auto">
              <a:xfrm>
                <a:off x="9115"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44" name="Rectangle 2359"/>
              <p:cNvSpPr>
                <a:spLocks noChangeArrowheads="1"/>
              </p:cNvSpPr>
              <p:nvPr/>
            </p:nvSpPr>
            <p:spPr bwMode="auto">
              <a:xfrm>
                <a:off x="9115"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45" name="Rectangle 2360"/>
              <p:cNvSpPr>
                <a:spLocks noChangeArrowheads="1"/>
              </p:cNvSpPr>
              <p:nvPr/>
            </p:nvSpPr>
            <p:spPr bwMode="auto">
              <a:xfrm>
                <a:off x="9115"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46" name="Rectangle 2361"/>
              <p:cNvSpPr>
                <a:spLocks noChangeArrowheads="1"/>
              </p:cNvSpPr>
              <p:nvPr/>
            </p:nvSpPr>
            <p:spPr bwMode="auto">
              <a:xfrm>
                <a:off x="9115"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47" name="Rectangle 2362"/>
              <p:cNvSpPr>
                <a:spLocks noChangeArrowheads="1"/>
              </p:cNvSpPr>
              <p:nvPr/>
            </p:nvSpPr>
            <p:spPr bwMode="auto">
              <a:xfrm>
                <a:off x="9115"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48" name="Rectangle 2363"/>
              <p:cNvSpPr>
                <a:spLocks noChangeArrowheads="1"/>
              </p:cNvSpPr>
              <p:nvPr/>
            </p:nvSpPr>
            <p:spPr bwMode="auto">
              <a:xfrm>
                <a:off x="9115"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49" name="Rectangle 2364"/>
              <p:cNvSpPr>
                <a:spLocks noChangeArrowheads="1"/>
              </p:cNvSpPr>
              <p:nvPr/>
            </p:nvSpPr>
            <p:spPr bwMode="auto">
              <a:xfrm>
                <a:off x="9115"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50" name="Rectangle 2365"/>
              <p:cNvSpPr>
                <a:spLocks noChangeArrowheads="1"/>
              </p:cNvSpPr>
              <p:nvPr/>
            </p:nvSpPr>
            <p:spPr bwMode="auto">
              <a:xfrm>
                <a:off x="9115"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51" name="Rectangle 2366"/>
              <p:cNvSpPr>
                <a:spLocks noChangeArrowheads="1"/>
              </p:cNvSpPr>
              <p:nvPr/>
            </p:nvSpPr>
            <p:spPr bwMode="auto">
              <a:xfrm>
                <a:off x="9115"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52" name="Rectangle 2367"/>
              <p:cNvSpPr>
                <a:spLocks noChangeArrowheads="1"/>
              </p:cNvSpPr>
              <p:nvPr/>
            </p:nvSpPr>
            <p:spPr bwMode="auto">
              <a:xfrm>
                <a:off x="9115"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53" name="Rectangle 2368"/>
              <p:cNvSpPr>
                <a:spLocks noChangeArrowheads="1"/>
              </p:cNvSpPr>
              <p:nvPr/>
            </p:nvSpPr>
            <p:spPr bwMode="auto">
              <a:xfrm>
                <a:off x="9115"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54" name="Rectangle 2369"/>
              <p:cNvSpPr>
                <a:spLocks noChangeArrowheads="1"/>
              </p:cNvSpPr>
              <p:nvPr/>
            </p:nvSpPr>
            <p:spPr bwMode="auto">
              <a:xfrm>
                <a:off x="9115"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55" name="Rectangle 2370"/>
              <p:cNvSpPr>
                <a:spLocks noChangeArrowheads="1"/>
              </p:cNvSpPr>
              <p:nvPr/>
            </p:nvSpPr>
            <p:spPr bwMode="auto">
              <a:xfrm>
                <a:off x="8924"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56" name="Rectangle 2371"/>
              <p:cNvSpPr>
                <a:spLocks noChangeArrowheads="1"/>
              </p:cNvSpPr>
              <p:nvPr/>
            </p:nvSpPr>
            <p:spPr bwMode="auto">
              <a:xfrm>
                <a:off x="8924"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57" name="Rectangle 2372"/>
              <p:cNvSpPr>
                <a:spLocks noChangeArrowheads="1"/>
              </p:cNvSpPr>
              <p:nvPr/>
            </p:nvSpPr>
            <p:spPr bwMode="auto">
              <a:xfrm>
                <a:off x="8924"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58" name="Rectangle 2373"/>
              <p:cNvSpPr>
                <a:spLocks noChangeArrowheads="1"/>
              </p:cNvSpPr>
              <p:nvPr/>
            </p:nvSpPr>
            <p:spPr bwMode="auto">
              <a:xfrm>
                <a:off x="8924"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59" name="Rectangle 2374"/>
              <p:cNvSpPr>
                <a:spLocks noChangeArrowheads="1"/>
              </p:cNvSpPr>
              <p:nvPr/>
            </p:nvSpPr>
            <p:spPr bwMode="auto">
              <a:xfrm>
                <a:off x="8924"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60" name="Rectangle 2375"/>
              <p:cNvSpPr>
                <a:spLocks noChangeArrowheads="1"/>
              </p:cNvSpPr>
              <p:nvPr/>
            </p:nvSpPr>
            <p:spPr bwMode="auto">
              <a:xfrm>
                <a:off x="8924"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61" name="Rectangle 2376"/>
              <p:cNvSpPr>
                <a:spLocks noChangeArrowheads="1"/>
              </p:cNvSpPr>
              <p:nvPr/>
            </p:nvSpPr>
            <p:spPr bwMode="auto">
              <a:xfrm>
                <a:off x="8924"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62" name="Rectangle 2377"/>
              <p:cNvSpPr>
                <a:spLocks noChangeArrowheads="1"/>
              </p:cNvSpPr>
              <p:nvPr/>
            </p:nvSpPr>
            <p:spPr bwMode="auto">
              <a:xfrm>
                <a:off x="8924"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63" name="Rectangle 2378"/>
              <p:cNvSpPr>
                <a:spLocks noChangeArrowheads="1"/>
              </p:cNvSpPr>
              <p:nvPr/>
            </p:nvSpPr>
            <p:spPr bwMode="auto">
              <a:xfrm>
                <a:off x="8924"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64" name="Rectangle 2379"/>
              <p:cNvSpPr>
                <a:spLocks noChangeArrowheads="1"/>
              </p:cNvSpPr>
              <p:nvPr/>
            </p:nvSpPr>
            <p:spPr bwMode="auto">
              <a:xfrm>
                <a:off x="8924"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65" name="Rectangle 2380"/>
              <p:cNvSpPr>
                <a:spLocks noChangeArrowheads="1"/>
              </p:cNvSpPr>
              <p:nvPr/>
            </p:nvSpPr>
            <p:spPr bwMode="auto">
              <a:xfrm>
                <a:off x="8924"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66" name="Rectangle 2381"/>
              <p:cNvSpPr>
                <a:spLocks noChangeArrowheads="1"/>
              </p:cNvSpPr>
              <p:nvPr/>
            </p:nvSpPr>
            <p:spPr bwMode="auto">
              <a:xfrm>
                <a:off x="8924"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67" name="Rectangle 2382"/>
              <p:cNvSpPr>
                <a:spLocks noChangeArrowheads="1"/>
              </p:cNvSpPr>
              <p:nvPr/>
            </p:nvSpPr>
            <p:spPr bwMode="auto">
              <a:xfrm>
                <a:off x="8924"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68" name="Rectangle 2383"/>
              <p:cNvSpPr>
                <a:spLocks noChangeArrowheads="1"/>
              </p:cNvSpPr>
              <p:nvPr/>
            </p:nvSpPr>
            <p:spPr bwMode="auto">
              <a:xfrm>
                <a:off x="8924"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69" name="Rectangle 2384"/>
              <p:cNvSpPr>
                <a:spLocks noChangeArrowheads="1"/>
              </p:cNvSpPr>
              <p:nvPr/>
            </p:nvSpPr>
            <p:spPr bwMode="auto">
              <a:xfrm>
                <a:off x="8924"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70" name="Rectangle 2385"/>
              <p:cNvSpPr>
                <a:spLocks noChangeArrowheads="1"/>
              </p:cNvSpPr>
              <p:nvPr/>
            </p:nvSpPr>
            <p:spPr bwMode="auto">
              <a:xfrm>
                <a:off x="8924"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71" name="Rectangle 2386"/>
              <p:cNvSpPr>
                <a:spLocks noChangeArrowheads="1"/>
              </p:cNvSpPr>
              <p:nvPr/>
            </p:nvSpPr>
            <p:spPr bwMode="auto">
              <a:xfrm>
                <a:off x="8924"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72" name="Rectangle 2387"/>
              <p:cNvSpPr>
                <a:spLocks noChangeArrowheads="1"/>
              </p:cNvSpPr>
              <p:nvPr/>
            </p:nvSpPr>
            <p:spPr bwMode="auto">
              <a:xfrm>
                <a:off x="8924"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73" name="Rectangle 2388"/>
              <p:cNvSpPr>
                <a:spLocks noChangeArrowheads="1"/>
              </p:cNvSpPr>
              <p:nvPr/>
            </p:nvSpPr>
            <p:spPr bwMode="auto">
              <a:xfrm>
                <a:off x="8924"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74" name="Rectangle 2389"/>
              <p:cNvSpPr>
                <a:spLocks noChangeArrowheads="1"/>
              </p:cNvSpPr>
              <p:nvPr/>
            </p:nvSpPr>
            <p:spPr bwMode="auto">
              <a:xfrm>
                <a:off x="8924"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75" name="Rectangle 2390"/>
              <p:cNvSpPr>
                <a:spLocks noChangeArrowheads="1"/>
              </p:cNvSpPr>
              <p:nvPr/>
            </p:nvSpPr>
            <p:spPr bwMode="auto">
              <a:xfrm>
                <a:off x="8924"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76" name="Rectangle 2391"/>
              <p:cNvSpPr>
                <a:spLocks noChangeArrowheads="1"/>
              </p:cNvSpPr>
              <p:nvPr/>
            </p:nvSpPr>
            <p:spPr bwMode="auto">
              <a:xfrm>
                <a:off x="8733"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77" name="Rectangle 2392"/>
              <p:cNvSpPr>
                <a:spLocks noChangeArrowheads="1"/>
              </p:cNvSpPr>
              <p:nvPr/>
            </p:nvSpPr>
            <p:spPr bwMode="auto">
              <a:xfrm>
                <a:off x="8733"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78" name="Rectangle 2393"/>
              <p:cNvSpPr>
                <a:spLocks noChangeArrowheads="1"/>
              </p:cNvSpPr>
              <p:nvPr/>
            </p:nvSpPr>
            <p:spPr bwMode="auto">
              <a:xfrm>
                <a:off x="8733"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79" name="Rectangle 2394"/>
              <p:cNvSpPr>
                <a:spLocks noChangeArrowheads="1"/>
              </p:cNvSpPr>
              <p:nvPr/>
            </p:nvSpPr>
            <p:spPr bwMode="auto">
              <a:xfrm>
                <a:off x="8733"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80" name="Rectangle 2395"/>
              <p:cNvSpPr>
                <a:spLocks noChangeArrowheads="1"/>
              </p:cNvSpPr>
              <p:nvPr/>
            </p:nvSpPr>
            <p:spPr bwMode="auto">
              <a:xfrm>
                <a:off x="8733"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81" name="Rectangle 2396"/>
              <p:cNvSpPr>
                <a:spLocks noChangeArrowheads="1"/>
              </p:cNvSpPr>
              <p:nvPr/>
            </p:nvSpPr>
            <p:spPr bwMode="auto">
              <a:xfrm>
                <a:off x="8733"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82" name="Rectangle 2397"/>
              <p:cNvSpPr>
                <a:spLocks noChangeArrowheads="1"/>
              </p:cNvSpPr>
              <p:nvPr/>
            </p:nvSpPr>
            <p:spPr bwMode="auto">
              <a:xfrm>
                <a:off x="8733"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83" name="Rectangle 2398"/>
              <p:cNvSpPr>
                <a:spLocks noChangeArrowheads="1"/>
              </p:cNvSpPr>
              <p:nvPr/>
            </p:nvSpPr>
            <p:spPr bwMode="auto">
              <a:xfrm>
                <a:off x="8733"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84" name="Rectangle 2399"/>
              <p:cNvSpPr>
                <a:spLocks noChangeArrowheads="1"/>
              </p:cNvSpPr>
              <p:nvPr/>
            </p:nvSpPr>
            <p:spPr bwMode="auto">
              <a:xfrm>
                <a:off x="8733"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85" name="Rectangle 2400"/>
              <p:cNvSpPr>
                <a:spLocks noChangeArrowheads="1"/>
              </p:cNvSpPr>
              <p:nvPr/>
            </p:nvSpPr>
            <p:spPr bwMode="auto">
              <a:xfrm>
                <a:off x="8733"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86" name="Rectangle 2401"/>
              <p:cNvSpPr>
                <a:spLocks noChangeArrowheads="1"/>
              </p:cNvSpPr>
              <p:nvPr/>
            </p:nvSpPr>
            <p:spPr bwMode="auto">
              <a:xfrm>
                <a:off x="8733"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87" name="Rectangle 2402"/>
              <p:cNvSpPr>
                <a:spLocks noChangeArrowheads="1"/>
              </p:cNvSpPr>
              <p:nvPr/>
            </p:nvSpPr>
            <p:spPr bwMode="auto">
              <a:xfrm>
                <a:off x="8733"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88" name="Rectangle 2403"/>
              <p:cNvSpPr>
                <a:spLocks noChangeArrowheads="1"/>
              </p:cNvSpPr>
              <p:nvPr/>
            </p:nvSpPr>
            <p:spPr bwMode="auto">
              <a:xfrm>
                <a:off x="8733"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89" name="Rectangle 2404"/>
              <p:cNvSpPr>
                <a:spLocks noChangeArrowheads="1"/>
              </p:cNvSpPr>
              <p:nvPr/>
            </p:nvSpPr>
            <p:spPr bwMode="auto">
              <a:xfrm>
                <a:off x="8733"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90" name="Rectangle 2405"/>
              <p:cNvSpPr>
                <a:spLocks noChangeArrowheads="1"/>
              </p:cNvSpPr>
              <p:nvPr/>
            </p:nvSpPr>
            <p:spPr bwMode="auto">
              <a:xfrm>
                <a:off x="8733"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91" name="Rectangle 2406"/>
              <p:cNvSpPr>
                <a:spLocks noChangeArrowheads="1"/>
              </p:cNvSpPr>
              <p:nvPr/>
            </p:nvSpPr>
            <p:spPr bwMode="auto">
              <a:xfrm>
                <a:off x="8733"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92" name="Rectangle 2407"/>
              <p:cNvSpPr>
                <a:spLocks noChangeArrowheads="1"/>
              </p:cNvSpPr>
              <p:nvPr/>
            </p:nvSpPr>
            <p:spPr bwMode="auto">
              <a:xfrm>
                <a:off x="8924"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93" name="Rectangle 2408"/>
              <p:cNvSpPr>
                <a:spLocks noChangeArrowheads="1"/>
              </p:cNvSpPr>
              <p:nvPr/>
            </p:nvSpPr>
            <p:spPr bwMode="auto">
              <a:xfrm>
                <a:off x="8733"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94" name="Rectangle 2409"/>
              <p:cNvSpPr>
                <a:spLocks noChangeArrowheads="1"/>
              </p:cNvSpPr>
              <p:nvPr/>
            </p:nvSpPr>
            <p:spPr bwMode="auto">
              <a:xfrm>
                <a:off x="8733"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95" name="Rectangle 2410"/>
              <p:cNvSpPr>
                <a:spLocks noChangeArrowheads="1"/>
              </p:cNvSpPr>
              <p:nvPr/>
            </p:nvSpPr>
            <p:spPr bwMode="auto">
              <a:xfrm>
                <a:off x="8733"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96" name="Rectangle 2411"/>
              <p:cNvSpPr>
                <a:spLocks noChangeArrowheads="1"/>
              </p:cNvSpPr>
              <p:nvPr/>
            </p:nvSpPr>
            <p:spPr bwMode="auto">
              <a:xfrm>
                <a:off x="8733"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97" name="Rectangle 2412"/>
              <p:cNvSpPr>
                <a:spLocks noChangeArrowheads="1"/>
              </p:cNvSpPr>
              <p:nvPr/>
            </p:nvSpPr>
            <p:spPr bwMode="auto">
              <a:xfrm>
                <a:off x="8733"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98" name="Rectangle 2413"/>
              <p:cNvSpPr>
                <a:spLocks noChangeArrowheads="1"/>
              </p:cNvSpPr>
              <p:nvPr/>
            </p:nvSpPr>
            <p:spPr bwMode="auto">
              <a:xfrm>
                <a:off x="8733"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99" name="Rectangle 2414"/>
              <p:cNvSpPr>
                <a:spLocks noChangeArrowheads="1"/>
              </p:cNvSpPr>
              <p:nvPr/>
            </p:nvSpPr>
            <p:spPr bwMode="auto">
              <a:xfrm>
                <a:off x="8535" y="361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00" name="Rectangle 2415"/>
              <p:cNvSpPr>
                <a:spLocks noChangeArrowheads="1"/>
              </p:cNvSpPr>
              <p:nvPr/>
            </p:nvSpPr>
            <p:spPr bwMode="auto">
              <a:xfrm>
                <a:off x="8535" y="342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01" name="Rectangle 2416"/>
              <p:cNvSpPr>
                <a:spLocks noChangeArrowheads="1"/>
              </p:cNvSpPr>
              <p:nvPr/>
            </p:nvSpPr>
            <p:spPr bwMode="auto">
              <a:xfrm>
                <a:off x="8535" y="323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sp>
          <p:nvSpPr>
            <p:cNvPr id="16" name="Rectangle 2418"/>
            <p:cNvSpPr>
              <a:spLocks noChangeArrowheads="1"/>
            </p:cNvSpPr>
            <p:nvPr/>
          </p:nvSpPr>
          <p:spPr bwMode="auto">
            <a:xfrm>
              <a:off x="13549313" y="4830763"/>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 name="Rectangle 2419"/>
            <p:cNvSpPr>
              <a:spLocks noChangeArrowheads="1"/>
            </p:cNvSpPr>
            <p:nvPr/>
          </p:nvSpPr>
          <p:spPr bwMode="auto">
            <a:xfrm>
              <a:off x="13549313" y="4527550"/>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 name="Rectangle 2420"/>
            <p:cNvSpPr>
              <a:spLocks noChangeArrowheads="1"/>
            </p:cNvSpPr>
            <p:nvPr/>
          </p:nvSpPr>
          <p:spPr bwMode="auto">
            <a:xfrm>
              <a:off x="13549313" y="4224338"/>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 name="Rectangle 2421"/>
            <p:cNvSpPr>
              <a:spLocks noChangeArrowheads="1"/>
            </p:cNvSpPr>
            <p:nvPr/>
          </p:nvSpPr>
          <p:spPr bwMode="auto">
            <a:xfrm>
              <a:off x="13549313" y="39195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 name="Rectangle 2422"/>
            <p:cNvSpPr>
              <a:spLocks noChangeArrowheads="1"/>
            </p:cNvSpPr>
            <p:nvPr/>
          </p:nvSpPr>
          <p:spPr bwMode="auto">
            <a:xfrm>
              <a:off x="13549313" y="3616325"/>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 name="Rectangle 2423"/>
            <p:cNvSpPr>
              <a:spLocks noChangeArrowheads="1"/>
            </p:cNvSpPr>
            <p:nvPr/>
          </p:nvSpPr>
          <p:spPr bwMode="auto">
            <a:xfrm>
              <a:off x="13549313" y="3313113"/>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 name="Rectangle 2424"/>
            <p:cNvSpPr>
              <a:spLocks noChangeArrowheads="1"/>
            </p:cNvSpPr>
            <p:nvPr/>
          </p:nvSpPr>
          <p:spPr bwMode="auto">
            <a:xfrm>
              <a:off x="13549313" y="300990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 name="Rectangle 2425"/>
            <p:cNvSpPr>
              <a:spLocks noChangeArrowheads="1"/>
            </p:cNvSpPr>
            <p:nvPr/>
          </p:nvSpPr>
          <p:spPr bwMode="auto">
            <a:xfrm>
              <a:off x="13549313" y="270668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 name="Rectangle 2426"/>
            <p:cNvSpPr>
              <a:spLocks noChangeArrowheads="1"/>
            </p:cNvSpPr>
            <p:nvPr/>
          </p:nvSpPr>
          <p:spPr bwMode="auto">
            <a:xfrm>
              <a:off x="13549313" y="2403475"/>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 name="Rectangle 2427"/>
            <p:cNvSpPr>
              <a:spLocks noChangeArrowheads="1"/>
            </p:cNvSpPr>
            <p:nvPr/>
          </p:nvSpPr>
          <p:spPr bwMode="auto">
            <a:xfrm>
              <a:off x="13549313" y="2100263"/>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6" name="Rectangle 2428"/>
            <p:cNvSpPr>
              <a:spLocks noChangeArrowheads="1"/>
            </p:cNvSpPr>
            <p:nvPr/>
          </p:nvSpPr>
          <p:spPr bwMode="auto">
            <a:xfrm>
              <a:off x="13549313" y="1797050"/>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7" name="Rectangle 2429"/>
            <p:cNvSpPr>
              <a:spLocks noChangeArrowheads="1"/>
            </p:cNvSpPr>
            <p:nvPr/>
          </p:nvSpPr>
          <p:spPr bwMode="auto">
            <a:xfrm>
              <a:off x="13549313" y="149225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8" name="Rectangle 2430"/>
            <p:cNvSpPr>
              <a:spLocks noChangeArrowheads="1"/>
            </p:cNvSpPr>
            <p:nvPr/>
          </p:nvSpPr>
          <p:spPr bwMode="auto">
            <a:xfrm>
              <a:off x="13549313" y="11890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9" name="Rectangle 2431"/>
            <p:cNvSpPr>
              <a:spLocks noChangeArrowheads="1"/>
            </p:cNvSpPr>
            <p:nvPr/>
          </p:nvSpPr>
          <p:spPr bwMode="auto">
            <a:xfrm>
              <a:off x="13549313" y="876300"/>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0" name="Rectangle 2432"/>
            <p:cNvSpPr>
              <a:spLocks noChangeArrowheads="1"/>
            </p:cNvSpPr>
            <p:nvPr/>
          </p:nvSpPr>
          <p:spPr bwMode="auto">
            <a:xfrm>
              <a:off x="13549313" y="573088"/>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1" name="Rectangle 2433"/>
            <p:cNvSpPr>
              <a:spLocks noChangeArrowheads="1"/>
            </p:cNvSpPr>
            <p:nvPr/>
          </p:nvSpPr>
          <p:spPr bwMode="auto">
            <a:xfrm>
              <a:off x="13549313" y="-33337"/>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2" name="Rectangle 2434"/>
            <p:cNvSpPr>
              <a:spLocks noChangeArrowheads="1"/>
            </p:cNvSpPr>
            <p:nvPr/>
          </p:nvSpPr>
          <p:spPr bwMode="auto">
            <a:xfrm>
              <a:off x="13549313" y="-639762"/>
              <a:ext cx="166688" cy="174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3" name="Rectangle 2435"/>
            <p:cNvSpPr>
              <a:spLocks noChangeArrowheads="1"/>
            </p:cNvSpPr>
            <p:nvPr/>
          </p:nvSpPr>
          <p:spPr bwMode="auto">
            <a:xfrm>
              <a:off x="13246100" y="5133975"/>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4" name="Rectangle 2436"/>
            <p:cNvSpPr>
              <a:spLocks noChangeArrowheads="1"/>
            </p:cNvSpPr>
            <p:nvPr/>
          </p:nvSpPr>
          <p:spPr bwMode="auto">
            <a:xfrm>
              <a:off x="13246100" y="4830763"/>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5" name="Rectangle 2437"/>
            <p:cNvSpPr>
              <a:spLocks noChangeArrowheads="1"/>
            </p:cNvSpPr>
            <p:nvPr/>
          </p:nvSpPr>
          <p:spPr bwMode="auto">
            <a:xfrm>
              <a:off x="13246100" y="4527550"/>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6" name="Rectangle 2438"/>
            <p:cNvSpPr>
              <a:spLocks noChangeArrowheads="1"/>
            </p:cNvSpPr>
            <p:nvPr/>
          </p:nvSpPr>
          <p:spPr bwMode="auto">
            <a:xfrm>
              <a:off x="13246100" y="4224338"/>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7" name="Rectangle 2439"/>
            <p:cNvSpPr>
              <a:spLocks noChangeArrowheads="1"/>
            </p:cNvSpPr>
            <p:nvPr/>
          </p:nvSpPr>
          <p:spPr bwMode="auto">
            <a:xfrm>
              <a:off x="13246100" y="39195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8" name="Rectangle 2440"/>
            <p:cNvSpPr>
              <a:spLocks noChangeArrowheads="1"/>
            </p:cNvSpPr>
            <p:nvPr/>
          </p:nvSpPr>
          <p:spPr bwMode="auto">
            <a:xfrm>
              <a:off x="13246100" y="3616325"/>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9" name="Rectangle 2441"/>
            <p:cNvSpPr>
              <a:spLocks noChangeArrowheads="1"/>
            </p:cNvSpPr>
            <p:nvPr/>
          </p:nvSpPr>
          <p:spPr bwMode="auto">
            <a:xfrm>
              <a:off x="13246100" y="3313113"/>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0" name="Rectangle 2442"/>
            <p:cNvSpPr>
              <a:spLocks noChangeArrowheads="1"/>
            </p:cNvSpPr>
            <p:nvPr/>
          </p:nvSpPr>
          <p:spPr bwMode="auto">
            <a:xfrm>
              <a:off x="13246100" y="300990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1" name="Rectangle 2443"/>
            <p:cNvSpPr>
              <a:spLocks noChangeArrowheads="1"/>
            </p:cNvSpPr>
            <p:nvPr/>
          </p:nvSpPr>
          <p:spPr bwMode="auto">
            <a:xfrm>
              <a:off x="13246100" y="270668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2" name="Rectangle 2444"/>
            <p:cNvSpPr>
              <a:spLocks noChangeArrowheads="1"/>
            </p:cNvSpPr>
            <p:nvPr/>
          </p:nvSpPr>
          <p:spPr bwMode="auto">
            <a:xfrm>
              <a:off x="13246100" y="2403475"/>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3" name="Rectangle 2445"/>
            <p:cNvSpPr>
              <a:spLocks noChangeArrowheads="1"/>
            </p:cNvSpPr>
            <p:nvPr/>
          </p:nvSpPr>
          <p:spPr bwMode="auto">
            <a:xfrm>
              <a:off x="13246100" y="2100263"/>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4" name="Rectangle 2446"/>
            <p:cNvSpPr>
              <a:spLocks noChangeArrowheads="1"/>
            </p:cNvSpPr>
            <p:nvPr/>
          </p:nvSpPr>
          <p:spPr bwMode="auto">
            <a:xfrm>
              <a:off x="13246100" y="1797050"/>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5" name="Rectangle 2447"/>
            <p:cNvSpPr>
              <a:spLocks noChangeArrowheads="1"/>
            </p:cNvSpPr>
            <p:nvPr/>
          </p:nvSpPr>
          <p:spPr bwMode="auto">
            <a:xfrm>
              <a:off x="13246100" y="149225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6" name="Rectangle 2448"/>
            <p:cNvSpPr>
              <a:spLocks noChangeArrowheads="1"/>
            </p:cNvSpPr>
            <p:nvPr/>
          </p:nvSpPr>
          <p:spPr bwMode="auto">
            <a:xfrm>
              <a:off x="13246100" y="11890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7" name="Rectangle 2449"/>
            <p:cNvSpPr>
              <a:spLocks noChangeArrowheads="1"/>
            </p:cNvSpPr>
            <p:nvPr/>
          </p:nvSpPr>
          <p:spPr bwMode="auto">
            <a:xfrm>
              <a:off x="13246100" y="573088"/>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8" name="Rectangle 2450"/>
            <p:cNvSpPr>
              <a:spLocks noChangeArrowheads="1"/>
            </p:cNvSpPr>
            <p:nvPr/>
          </p:nvSpPr>
          <p:spPr bwMode="auto">
            <a:xfrm>
              <a:off x="13246100" y="-33337"/>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9" name="Rectangle 2451"/>
            <p:cNvSpPr>
              <a:spLocks noChangeArrowheads="1"/>
            </p:cNvSpPr>
            <p:nvPr/>
          </p:nvSpPr>
          <p:spPr bwMode="auto">
            <a:xfrm>
              <a:off x="13246100" y="-639762"/>
              <a:ext cx="166688" cy="174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0" name="Rectangle 2452"/>
            <p:cNvSpPr>
              <a:spLocks noChangeArrowheads="1"/>
            </p:cNvSpPr>
            <p:nvPr/>
          </p:nvSpPr>
          <p:spPr bwMode="auto">
            <a:xfrm>
              <a:off x="13246100" y="-944562"/>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1" name="Rectangle 2453"/>
            <p:cNvSpPr>
              <a:spLocks noChangeArrowheads="1"/>
            </p:cNvSpPr>
            <p:nvPr/>
          </p:nvSpPr>
          <p:spPr bwMode="auto">
            <a:xfrm>
              <a:off x="12942888" y="4830763"/>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2" name="Rectangle 2454"/>
            <p:cNvSpPr>
              <a:spLocks noChangeArrowheads="1"/>
            </p:cNvSpPr>
            <p:nvPr/>
          </p:nvSpPr>
          <p:spPr bwMode="auto">
            <a:xfrm>
              <a:off x="12942888" y="4527550"/>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3" name="Rectangle 2455"/>
            <p:cNvSpPr>
              <a:spLocks noChangeArrowheads="1"/>
            </p:cNvSpPr>
            <p:nvPr/>
          </p:nvSpPr>
          <p:spPr bwMode="auto">
            <a:xfrm>
              <a:off x="12942888" y="4224338"/>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4" name="Rectangle 2456"/>
            <p:cNvSpPr>
              <a:spLocks noChangeArrowheads="1"/>
            </p:cNvSpPr>
            <p:nvPr/>
          </p:nvSpPr>
          <p:spPr bwMode="auto">
            <a:xfrm>
              <a:off x="12942888" y="39195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5" name="Rectangle 2457"/>
            <p:cNvSpPr>
              <a:spLocks noChangeArrowheads="1"/>
            </p:cNvSpPr>
            <p:nvPr/>
          </p:nvSpPr>
          <p:spPr bwMode="auto">
            <a:xfrm>
              <a:off x="12942888" y="3616325"/>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6" name="Rectangle 2458"/>
            <p:cNvSpPr>
              <a:spLocks noChangeArrowheads="1"/>
            </p:cNvSpPr>
            <p:nvPr/>
          </p:nvSpPr>
          <p:spPr bwMode="auto">
            <a:xfrm>
              <a:off x="12942888" y="3313113"/>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7" name="Rectangle 2459"/>
            <p:cNvSpPr>
              <a:spLocks noChangeArrowheads="1"/>
            </p:cNvSpPr>
            <p:nvPr/>
          </p:nvSpPr>
          <p:spPr bwMode="auto">
            <a:xfrm>
              <a:off x="12942888" y="300990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8" name="Rectangle 2460"/>
            <p:cNvSpPr>
              <a:spLocks noChangeArrowheads="1"/>
            </p:cNvSpPr>
            <p:nvPr/>
          </p:nvSpPr>
          <p:spPr bwMode="auto">
            <a:xfrm>
              <a:off x="12942888" y="270668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9" name="Rectangle 2461"/>
            <p:cNvSpPr>
              <a:spLocks noChangeArrowheads="1"/>
            </p:cNvSpPr>
            <p:nvPr/>
          </p:nvSpPr>
          <p:spPr bwMode="auto">
            <a:xfrm>
              <a:off x="12942888" y="2403475"/>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0" name="Rectangle 2462"/>
            <p:cNvSpPr>
              <a:spLocks noChangeArrowheads="1"/>
            </p:cNvSpPr>
            <p:nvPr/>
          </p:nvSpPr>
          <p:spPr bwMode="auto">
            <a:xfrm>
              <a:off x="12942888" y="2100263"/>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1" name="Rectangle 2463"/>
            <p:cNvSpPr>
              <a:spLocks noChangeArrowheads="1"/>
            </p:cNvSpPr>
            <p:nvPr/>
          </p:nvSpPr>
          <p:spPr bwMode="auto">
            <a:xfrm>
              <a:off x="12942888" y="1797050"/>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2" name="Rectangle 2464"/>
            <p:cNvSpPr>
              <a:spLocks noChangeArrowheads="1"/>
            </p:cNvSpPr>
            <p:nvPr/>
          </p:nvSpPr>
          <p:spPr bwMode="auto">
            <a:xfrm>
              <a:off x="12942888" y="149225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3" name="Rectangle 2465"/>
            <p:cNvSpPr>
              <a:spLocks noChangeArrowheads="1"/>
            </p:cNvSpPr>
            <p:nvPr/>
          </p:nvSpPr>
          <p:spPr bwMode="auto">
            <a:xfrm>
              <a:off x="12942888" y="11890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4" name="Rectangle 2466"/>
            <p:cNvSpPr>
              <a:spLocks noChangeArrowheads="1"/>
            </p:cNvSpPr>
            <p:nvPr/>
          </p:nvSpPr>
          <p:spPr bwMode="auto">
            <a:xfrm>
              <a:off x="12942888" y="876300"/>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5" name="Rectangle 2467"/>
            <p:cNvSpPr>
              <a:spLocks noChangeArrowheads="1"/>
            </p:cNvSpPr>
            <p:nvPr/>
          </p:nvSpPr>
          <p:spPr bwMode="auto">
            <a:xfrm>
              <a:off x="13246100" y="876300"/>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6" name="Rectangle 2468"/>
            <p:cNvSpPr>
              <a:spLocks noChangeArrowheads="1"/>
            </p:cNvSpPr>
            <p:nvPr/>
          </p:nvSpPr>
          <p:spPr bwMode="auto">
            <a:xfrm>
              <a:off x="12942888" y="573088"/>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7" name="Rectangle 2469"/>
            <p:cNvSpPr>
              <a:spLocks noChangeArrowheads="1"/>
            </p:cNvSpPr>
            <p:nvPr/>
          </p:nvSpPr>
          <p:spPr bwMode="auto">
            <a:xfrm>
              <a:off x="12942888" y="-33337"/>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8" name="Rectangle 2470"/>
            <p:cNvSpPr>
              <a:spLocks noChangeArrowheads="1"/>
            </p:cNvSpPr>
            <p:nvPr/>
          </p:nvSpPr>
          <p:spPr bwMode="auto">
            <a:xfrm>
              <a:off x="12942888" y="-336550"/>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9" name="Rectangle 2471"/>
            <p:cNvSpPr>
              <a:spLocks noChangeArrowheads="1"/>
            </p:cNvSpPr>
            <p:nvPr/>
          </p:nvSpPr>
          <p:spPr bwMode="auto">
            <a:xfrm>
              <a:off x="12942888" y="-639762"/>
              <a:ext cx="166688" cy="174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0" name="Rectangle 2472"/>
            <p:cNvSpPr>
              <a:spLocks noChangeArrowheads="1"/>
            </p:cNvSpPr>
            <p:nvPr/>
          </p:nvSpPr>
          <p:spPr bwMode="auto">
            <a:xfrm>
              <a:off x="12639675" y="4527550"/>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1" name="Rectangle 2473"/>
            <p:cNvSpPr>
              <a:spLocks noChangeArrowheads="1"/>
            </p:cNvSpPr>
            <p:nvPr/>
          </p:nvSpPr>
          <p:spPr bwMode="auto">
            <a:xfrm>
              <a:off x="12639675" y="4224338"/>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2" name="Rectangle 2474"/>
            <p:cNvSpPr>
              <a:spLocks noChangeArrowheads="1"/>
            </p:cNvSpPr>
            <p:nvPr/>
          </p:nvSpPr>
          <p:spPr bwMode="auto">
            <a:xfrm>
              <a:off x="12639675" y="39195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3" name="Rectangle 2475"/>
            <p:cNvSpPr>
              <a:spLocks noChangeArrowheads="1"/>
            </p:cNvSpPr>
            <p:nvPr/>
          </p:nvSpPr>
          <p:spPr bwMode="auto">
            <a:xfrm>
              <a:off x="12639675" y="3616325"/>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4" name="Rectangle 2476"/>
            <p:cNvSpPr>
              <a:spLocks noChangeArrowheads="1"/>
            </p:cNvSpPr>
            <p:nvPr/>
          </p:nvSpPr>
          <p:spPr bwMode="auto">
            <a:xfrm>
              <a:off x="12639675" y="3313113"/>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5" name="Rectangle 2477"/>
            <p:cNvSpPr>
              <a:spLocks noChangeArrowheads="1"/>
            </p:cNvSpPr>
            <p:nvPr/>
          </p:nvSpPr>
          <p:spPr bwMode="auto">
            <a:xfrm>
              <a:off x="12639675" y="300990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6" name="Rectangle 2478"/>
            <p:cNvSpPr>
              <a:spLocks noChangeArrowheads="1"/>
            </p:cNvSpPr>
            <p:nvPr/>
          </p:nvSpPr>
          <p:spPr bwMode="auto">
            <a:xfrm>
              <a:off x="12639675" y="270668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7" name="Rectangle 2479"/>
            <p:cNvSpPr>
              <a:spLocks noChangeArrowheads="1"/>
            </p:cNvSpPr>
            <p:nvPr/>
          </p:nvSpPr>
          <p:spPr bwMode="auto">
            <a:xfrm>
              <a:off x="12639675" y="2403475"/>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8" name="Rectangle 2480"/>
            <p:cNvSpPr>
              <a:spLocks noChangeArrowheads="1"/>
            </p:cNvSpPr>
            <p:nvPr/>
          </p:nvSpPr>
          <p:spPr bwMode="auto">
            <a:xfrm>
              <a:off x="12639675" y="2100263"/>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9" name="Rectangle 2481"/>
            <p:cNvSpPr>
              <a:spLocks noChangeArrowheads="1"/>
            </p:cNvSpPr>
            <p:nvPr/>
          </p:nvSpPr>
          <p:spPr bwMode="auto">
            <a:xfrm>
              <a:off x="12639675" y="1797050"/>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0" name="Rectangle 2482"/>
            <p:cNvSpPr>
              <a:spLocks noChangeArrowheads="1"/>
            </p:cNvSpPr>
            <p:nvPr/>
          </p:nvSpPr>
          <p:spPr bwMode="auto">
            <a:xfrm>
              <a:off x="12639675" y="149225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1" name="Rectangle 2483"/>
            <p:cNvSpPr>
              <a:spLocks noChangeArrowheads="1"/>
            </p:cNvSpPr>
            <p:nvPr/>
          </p:nvSpPr>
          <p:spPr bwMode="auto">
            <a:xfrm>
              <a:off x="12639675" y="11890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2" name="Rectangle 2484"/>
            <p:cNvSpPr>
              <a:spLocks noChangeArrowheads="1"/>
            </p:cNvSpPr>
            <p:nvPr/>
          </p:nvSpPr>
          <p:spPr bwMode="auto">
            <a:xfrm>
              <a:off x="12639675" y="876300"/>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3" name="Rectangle 2485"/>
            <p:cNvSpPr>
              <a:spLocks noChangeArrowheads="1"/>
            </p:cNvSpPr>
            <p:nvPr/>
          </p:nvSpPr>
          <p:spPr bwMode="auto">
            <a:xfrm>
              <a:off x="12639675" y="573088"/>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4" name="Rectangle 2486"/>
            <p:cNvSpPr>
              <a:spLocks noChangeArrowheads="1"/>
            </p:cNvSpPr>
            <p:nvPr/>
          </p:nvSpPr>
          <p:spPr bwMode="auto">
            <a:xfrm>
              <a:off x="12639675" y="-33337"/>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5" name="Rectangle 2487"/>
            <p:cNvSpPr>
              <a:spLocks noChangeArrowheads="1"/>
            </p:cNvSpPr>
            <p:nvPr/>
          </p:nvSpPr>
          <p:spPr bwMode="auto">
            <a:xfrm>
              <a:off x="12336463" y="300990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6" name="Rectangle 2488"/>
            <p:cNvSpPr>
              <a:spLocks noChangeArrowheads="1"/>
            </p:cNvSpPr>
            <p:nvPr/>
          </p:nvSpPr>
          <p:spPr bwMode="auto">
            <a:xfrm>
              <a:off x="12336463" y="270668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7" name="Rectangle 2489"/>
            <p:cNvSpPr>
              <a:spLocks noChangeArrowheads="1"/>
            </p:cNvSpPr>
            <p:nvPr/>
          </p:nvSpPr>
          <p:spPr bwMode="auto">
            <a:xfrm>
              <a:off x="12336463" y="2403475"/>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8" name="Rectangle 2490"/>
            <p:cNvSpPr>
              <a:spLocks noChangeArrowheads="1"/>
            </p:cNvSpPr>
            <p:nvPr/>
          </p:nvSpPr>
          <p:spPr bwMode="auto">
            <a:xfrm>
              <a:off x="12336463" y="2100263"/>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9" name="Rectangle 2491"/>
            <p:cNvSpPr>
              <a:spLocks noChangeArrowheads="1"/>
            </p:cNvSpPr>
            <p:nvPr/>
          </p:nvSpPr>
          <p:spPr bwMode="auto">
            <a:xfrm>
              <a:off x="12336463" y="1797050"/>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0" name="Rectangle 2492"/>
            <p:cNvSpPr>
              <a:spLocks noChangeArrowheads="1"/>
            </p:cNvSpPr>
            <p:nvPr/>
          </p:nvSpPr>
          <p:spPr bwMode="auto">
            <a:xfrm>
              <a:off x="12336463" y="11890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1" name="Rectangle 2493"/>
            <p:cNvSpPr>
              <a:spLocks noChangeArrowheads="1"/>
            </p:cNvSpPr>
            <p:nvPr/>
          </p:nvSpPr>
          <p:spPr bwMode="auto">
            <a:xfrm>
              <a:off x="12336463" y="876300"/>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2" name="Rectangle 2494"/>
            <p:cNvSpPr>
              <a:spLocks noChangeArrowheads="1"/>
            </p:cNvSpPr>
            <p:nvPr/>
          </p:nvSpPr>
          <p:spPr bwMode="auto">
            <a:xfrm>
              <a:off x="12336463" y="-33337"/>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3" name="Rectangle 2495"/>
            <p:cNvSpPr>
              <a:spLocks noChangeArrowheads="1"/>
            </p:cNvSpPr>
            <p:nvPr/>
          </p:nvSpPr>
          <p:spPr bwMode="auto">
            <a:xfrm>
              <a:off x="12336463" y="-336550"/>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4" name="Rectangle 2496"/>
            <p:cNvSpPr>
              <a:spLocks noChangeArrowheads="1"/>
            </p:cNvSpPr>
            <p:nvPr/>
          </p:nvSpPr>
          <p:spPr bwMode="auto">
            <a:xfrm>
              <a:off x="12336463" y="-639762"/>
              <a:ext cx="166688" cy="174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5" name="Rectangle 2497"/>
            <p:cNvSpPr>
              <a:spLocks noChangeArrowheads="1"/>
            </p:cNvSpPr>
            <p:nvPr/>
          </p:nvSpPr>
          <p:spPr bwMode="auto">
            <a:xfrm>
              <a:off x="10191750" y="1492250"/>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6" name="Rectangle 2498"/>
            <p:cNvSpPr>
              <a:spLocks noChangeArrowheads="1"/>
            </p:cNvSpPr>
            <p:nvPr/>
          </p:nvSpPr>
          <p:spPr bwMode="auto">
            <a:xfrm>
              <a:off x="10191750" y="1189038"/>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7" name="Rectangle 2499"/>
            <p:cNvSpPr>
              <a:spLocks noChangeArrowheads="1"/>
            </p:cNvSpPr>
            <p:nvPr/>
          </p:nvSpPr>
          <p:spPr bwMode="auto">
            <a:xfrm>
              <a:off x="10191750" y="876300"/>
              <a:ext cx="176213"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8" name="Rectangle 2500"/>
            <p:cNvSpPr>
              <a:spLocks noChangeArrowheads="1"/>
            </p:cNvSpPr>
            <p:nvPr/>
          </p:nvSpPr>
          <p:spPr bwMode="auto">
            <a:xfrm>
              <a:off x="10191750" y="573088"/>
              <a:ext cx="176213"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9" name="Rectangle 2501"/>
            <p:cNvSpPr>
              <a:spLocks noChangeArrowheads="1"/>
            </p:cNvSpPr>
            <p:nvPr/>
          </p:nvSpPr>
          <p:spPr bwMode="auto">
            <a:xfrm>
              <a:off x="12022138" y="2706688"/>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0" name="Rectangle 2502"/>
            <p:cNvSpPr>
              <a:spLocks noChangeArrowheads="1"/>
            </p:cNvSpPr>
            <p:nvPr/>
          </p:nvSpPr>
          <p:spPr bwMode="auto">
            <a:xfrm>
              <a:off x="12022138" y="2403475"/>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1" name="Rectangle 2503"/>
            <p:cNvSpPr>
              <a:spLocks noChangeArrowheads="1"/>
            </p:cNvSpPr>
            <p:nvPr/>
          </p:nvSpPr>
          <p:spPr bwMode="auto">
            <a:xfrm>
              <a:off x="12022138" y="2100263"/>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2" name="Rectangle 2504"/>
            <p:cNvSpPr>
              <a:spLocks noChangeArrowheads="1"/>
            </p:cNvSpPr>
            <p:nvPr/>
          </p:nvSpPr>
          <p:spPr bwMode="auto">
            <a:xfrm>
              <a:off x="12022138" y="1797050"/>
              <a:ext cx="176213"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3" name="Rectangle 2505"/>
            <p:cNvSpPr>
              <a:spLocks noChangeArrowheads="1"/>
            </p:cNvSpPr>
            <p:nvPr/>
          </p:nvSpPr>
          <p:spPr bwMode="auto">
            <a:xfrm>
              <a:off x="12022138" y="1189038"/>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4" name="Rectangle 2506"/>
            <p:cNvSpPr>
              <a:spLocks noChangeArrowheads="1"/>
            </p:cNvSpPr>
            <p:nvPr/>
          </p:nvSpPr>
          <p:spPr bwMode="auto">
            <a:xfrm>
              <a:off x="12022138" y="876300"/>
              <a:ext cx="176213"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5" name="Rectangle 2507"/>
            <p:cNvSpPr>
              <a:spLocks noChangeArrowheads="1"/>
            </p:cNvSpPr>
            <p:nvPr/>
          </p:nvSpPr>
          <p:spPr bwMode="auto">
            <a:xfrm>
              <a:off x="12336463" y="573088"/>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6" name="Rectangle 2508"/>
            <p:cNvSpPr>
              <a:spLocks noChangeArrowheads="1"/>
            </p:cNvSpPr>
            <p:nvPr/>
          </p:nvSpPr>
          <p:spPr bwMode="auto">
            <a:xfrm>
              <a:off x="12022138" y="573088"/>
              <a:ext cx="176213"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7" name="Rectangle 2509"/>
            <p:cNvSpPr>
              <a:spLocks noChangeArrowheads="1"/>
            </p:cNvSpPr>
            <p:nvPr/>
          </p:nvSpPr>
          <p:spPr bwMode="auto">
            <a:xfrm>
              <a:off x="12022138" y="269875"/>
              <a:ext cx="176213"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8" name="Rectangle 2510"/>
            <p:cNvSpPr>
              <a:spLocks noChangeArrowheads="1"/>
            </p:cNvSpPr>
            <p:nvPr/>
          </p:nvSpPr>
          <p:spPr bwMode="auto">
            <a:xfrm>
              <a:off x="9888538" y="1797050"/>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9" name="Rectangle 2511"/>
            <p:cNvSpPr>
              <a:spLocks noChangeArrowheads="1"/>
            </p:cNvSpPr>
            <p:nvPr/>
          </p:nvSpPr>
          <p:spPr bwMode="auto">
            <a:xfrm>
              <a:off x="9888538" y="149225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0" name="Rectangle 2512"/>
            <p:cNvSpPr>
              <a:spLocks noChangeArrowheads="1"/>
            </p:cNvSpPr>
            <p:nvPr/>
          </p:nvSpPr>
          <p:spPr bwMode="auto">
            <a:xfrm>
              <a:off x="9888538" y="11890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1" name="Rectangle 2513"/>
            <p:cNvSpPr>
              <a:spLocks noChangeArrowheads="1"/>
            </p:cNvSpPr>
            <p:nvPr/>
          </p:nvSpPr>
          <p:spPr bwMode="auto">
            <a:xfrm>
              <a:off x="9888538" y="876300"/>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2" name="Rectangle 2514"/>
            <p:cNvSpPr>
              <a:spLocks noChangeArrowheads="1"/>
            </p:cNvSpPr>
            <p:nvPr/>
          </p:nvSpPr>
          <p:spPr bwMode="auto">
            <a:xfrm>
              <a:off x="9888538" y="573088"/>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3" name="Rectangle 2515"/>
            <p:cNvSpPr>
              <a:spLocks noChangeArrowheads="1"/>
            </p:cNvSpPr>
            <p:nvPr/>
          </p:nvSpPr>
          <p:spPr bwMode="auto">
            <a:xfrm>
              <a:off x="9888538" y="269875"/>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4" name="Rectangle 2516"/>
            <p:cNvSpPr>
              <a:spLocks noChangeArrowheads="1"/>
            </p:cNvSpPr>
            <p:nvPr/>
          </p:nvSpPr>
          <p:spPr bwMode="auto">
            <a:xfrm>
              <a:off x="11718925" y="2403475"/>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5" name="Rectangle 2517"/>
            <p:cNvSpPr>
              <a:spLocks noChangeArrowheads="1"/>
            </p:cNvSpPr>
            <p:nvPr/>
          </p:nvSpPr>
          <p:spPr bwMode="auto">
            <a:xfrm>
              <a:off x="11718925" y="2100263"/>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6" name="Rectangle 2518"/>
            <p:cNvSpPr>
              <a:spLocks noChangeArrowheads="1"/>
            </p:cNvSpPr>
            <p:nvPr/>
          </p:nvSpPr>
          <p:spPr bwMode="auto">
            <a:xfrm>
              <a:off x="11718925" y="1797050"/>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7" name="Rectangle 2519"/>
            <p:cNvSpPr>
              <a:spLocks noChangeArrowheads="1"/>
            </p:cNvSpPr>
            <p:nvPr/>
          </p:nvSpPr>
          <p:spPr bwMode="auto">
            <a:xfrm>
              <a:off x="11718925" y="149225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8" name="Rectangle 2520"/>
            <p:cNvSpPr>
              <a:spLocks noChangeArrowheads="1"/>
            </p:cNvSpPr>
            <p:nvPr/>
          </p:nvSpPr>
          <p:spPr bwMode="auto">
            <a:xfrm>
              <a:off x="11718925" y="11890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9" name="Rectangle 2521"/>
            <p:cNvSpPr>
              <a:spLocks noChangeArrowheads="1"/>
            </p:cNvSpPr>
            <p:nvPr/>
          </p:nvSpPr>
          <p:spPr bwMode="auto">
            <a:xfrm>
              <a:off x="11718925" y="876300"/>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0" name="Rectangle 2522"/>
            <p:cNvSpPr>
              <a:spLocks noChangeArrowheads="1"/>
            </p:cNvSpPr>
            <p:nvPr/>
          </p:nvSpPr>
          <p:spPr bwMode="auto">
            <a:xfrm>
              <a:off x="11415713" y="876300"/>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1" name="Rectangle 2523"/>
            <p:cNvSpPr>
              <a:spLocks noChangeArrowheads="1"/>
            </p:cNvSpPr>
            <p:nvPr/>
          </p:nvSpPr>
          <p:spPr bwMode="auto">
            <a:xfrm>
              <a:off x="11718925" y="573088"/>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2" name="Rectangle 2524"/>
            <p:cNvSpPr>
              <a:spLocks noChangeArrowheads="1"/>
            </p:cNvSpPr>
            <p:nvPr/>
          </p:nvSpPr>
          <p:spPr bwMode="auto">
            <a:xfrm>
              <a:off x="9585325" y="1797050"/>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3" name="Rectangle 2525"/>
            <p:cNvSpPr>
              <a:spLocks noChangeArrowheads="1"/>
            </p:cNvSpPr>
            <p:nvPr/>
          </p:nvSpPr>
          <p:spPr bwMode="auto">
            <a:xfrm>
              <a:off x="9585325" y="149225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4" name="Rectangle 2526"/>
            <p:cNvSpPr>
              <a:spLocks noChangeArrowheads="1"/>
            </p:cNvSpPr>
            <p:nvPr/>
          </p:nvSpPr>
          <p:spPr bwMode="auto">
            <a:xfrm>
              <a:off x="9585325" y="11890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5" name="Rectangle 2527"/>
            <p:cNvSpPr>
              <a:spLocks noChangeArrowheads="1"/>
            </p:cNvSpPr>
            <p:nvPr/>
          </p:nvSpPr>
          <p:spPr bwMode="auto">
            <a:xfrm>
              <a:off x="9585325" y="876300"/>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6" name="Rectangle 2528"/>
            <p:cNvSpPr>
              <a:spLocks noChangeArrowheads="1"/>
            </p:cNvSpPr>
            <p:nvPr/>
          </p:nvSpPr>
          <p:spPr bwMode="auto">
            <a:xfrm>
              <a:off x="9585325" y="573088"/>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7" name="Rectangle 2529"/>
            <p:cNvSpPr>
              <a:spLocks noChangeArrowheads="1"/>
            </p:cNvSpPr>
            <p:nvPr/>
          </p:nvSpPr>
          <p:spPr bwMode="auto">
            <a:xfrm>
              <a:off x="9585325" y="269875"/>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8" name="Rectangle 2530"/>
            <p:cNvSpPr>
              <a:spLocks noChangeArrowheads="1"/>
            </p:cNvSpPr>
            <p:nvPr/>
          </p:nvSpPr>
          <p:spPr bwMode="auto">
            <a:xfrm>
              <a:off x="11415713" y="2100263"/>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9" name="Rectangle 2531"/>
            <p:cNvSpPr>
              <a:spLocks noChangeArrowheads="1"/>
            </p:cNvSpPr>
            <p:nvPr/>
          </p:nvSpPr>
          <p:spPr bwMode="auto">
            <a:xfrm>
              <a:off x="11415713" y="1797050"/>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0" name="Rectangle 2532"/>
            <p:cNvSpPr>
              <a:spLocks noChangeArrowheads="1"/>
            </p:cNvSpPr>
            <p:nvPr/>
          </p:nvSpPr>
          <p:spPr bwMode="auto">
            <a:xfrm>
              <a:off x="11415713" y="149225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1" name="Rectangle 2533"/>
            <p:cNvSpPr>
              <a:spLocks noChangeArrowheads="1"/>
            </p:cNvSpPr>
            <p:nvPr/>
          </p:nvSpPr>
          <p:spPr bwMode="auto">
            <a:xfrm>
              <a:off x="12336463" y="149225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2" name="Rectangle 2534"/>
            <p:cNvSpPr>
              <a:spLocks noChangeArrowheads="1"/>
            </p:cNvSpPr>
            <p:nvPr/>
          </p:nvSpPr>
          <p:spPr bwMode="auto">
            <a:xfrm>
              <a:off x="12022138" y="1492250"/>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3" name="Rectangle 2535"/>
            <p:cNvSpPr>
              <a:spLocks noChangeArrowheads="1"/>
            </p:cNvSpPr>
            <p:nvPr/>
          </p:nvSpPr>
          <p:spPr bwMode="auto">
            <a:xfrm>
              <a:off x="11415713" y="11890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4" name="Rectangle 2536"/>
            <p:cNvSpPr>
              <a:spLocks noChangeArrowheads="1"/>
            </p:cNvSpPr>
            <p:nvPr/>
          </p:nvSpPr>
          <p:spPr bwMode="auto">
            <a:xfrm>
              <a:off x="11415713" y="573088"/>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5" name="Rectangle 2537"/>
            <p:cNvSpPr>
              <a:spLocks noChangeArrowheads="1"/>
            </p:cNvSpPr>
            <p:nvPr/>
          </p:nvSpPr>
          <p:spPr bwMode="auto">
            <a:xfrm>
              <a:off x="9282113" y="1797050"/>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6" name="Rectangle 2538"/>
            <p:cNvSpPr>
              <a:spLocks noChangeArrowheads="1"/>
            </p:cNvSpPr>
            <p:nvPr/>
          </p:nvSpPr>
          <p:spPr bwMode="auto">
            <a:xfrm>
              <a:off x="9282113" y="149225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7" name="Rectangle 2539"/>
            <p:cNvSpPr>
              <a:spLocks noChangeArrowheads="1"/>
            </p:cNvSpPr>
            <p:nvPr/>
          </p:nvSpPr>
          <p:spPr bwMode="auto">
            <a:xfrm>
              <a:off x="9282113" y="11890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8" name="Rectangle 2540"/>
            <p:cNvSpPr>
              <a:spLocks noChangeArrowheads="1"/>
            </p:cNvSpPr>
            <p:nvPr/>
          </p:nvSpPr>
          <p:spPr bwMode="auto">
            <a:xfrm>
              <a:off x="9282113" y="876300"/>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9" name="Rectangle 2541"/>
            <p:cNvSpPr>
              <a:spLocks noChangeArrowheads="1"/>
            </p:cNvSpPr>
            <p:nvPr/>
          </p:nvSpPr>
          <p:spPr bwMode="auto">
            <a:xfrm>
              <a:off x="9282113" y="573088"/>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0" name="Rectangle 2542"/>
            <p:cNvSpPr>
              <a:spLocks noChangeArrowheads="1"/>
            </p:cNvSpPr>
            <p:nvPr/>
          </p:nvSpPr>
          <p:spPr bwMode="auto">
            <a:xfrm>
              <a:off x="9282113" y="269875"/>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1" name="Rectangle 2543"/>
            <p:cNvSpPr>
              <a:spLocks noChangeArrowheads="1"/>
            </p:cNvSpPr>
            <p:nvPr/>
          </p:nvSpPr>
          <p:spPr bwMode="auto">
            <a:xfrm>
              <a:off x="11112500" y="1797050"/>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2" name="Rectangle 2544"/>
            <p:cNvSpPr>
              <a:spLocks noChangeArrowheads="1"/>
            </p:cNvSpPr>
            <p:nvPr/>
          </p:nvSpPr>
          <p:spPr bwMode="auto">
            <a:xfrm>
              <a:off x="11112500" y="149225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3" name="Rectangle 2545"/>
            <p:cNvSpPr>
              <a:spLocks noChangeArrowheads="1"/>
            </p:cNvSpPr>
            <p:nvPr/>
          </p:nvSpPr>
          <p:spPr bwMode="auto">
            <a:xfrm>
              <a:off x="11112500" y="11890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4" name="Rectangle 2546"/>
            <p:cNvSpPr>
              <a:spLocks noChangeArrowheads="1"/>
            </p:cNvSpPr>
            <p:nvPr/>
          </p:nvSpPr>
          <p:spPr bwMode="auto">
            <a:xfrm>
              <a:off x="11112500" y="876300"/>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5" name="Rectangle 2547"/>
            <p:cNvSpPr>
              <a:spLocks noChangeArrowheads="1"/>
            </p:cNvSpPr>
            <p:nvPr/>
          </p:nvSpPr>
          <p:spPr bwMode="auto">
            <a:xfrm>
              <a:off x="11112500" y="573088"/>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6" name="Rectangle 2548"/>
            <p:cNvSpPr>
              <a:spLocks noChangeArrowheads="1"/>
            </p:cNvSpPr>
            <p:nvPr/>
          </p:nvSpPr>
          <p:spPr bwMode="auto">
            <a:xfrm>
              <a:off x="8978900" y="1797050"/>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7" name="Rectangle 2549"/>
            <p:cNvSpPr>
              <a:spLocks noChangeArrowheads="1"/>
            </p:cNvSpPr>
            <p:nvPr/>
          </p:nvSpPr>
          <p:spPr bwMode="auto">
            <a:xfrm>
              <a:off x="8978900" y="149225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8" name="Rectangle 2550"/>
            <p:cNvSpPr>
              <a:spLocks noChangeArrowheads="1"/>
            </p:cNvSpPr>
            <p:nvPr/>
          </p:nvSpPr>
          <p:spPr bwMode="auto">
            <a:xfrm>
              <a:off x="8978900" y="11890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9" name="Rectangle 2551"/>
            <p:cNvSpPr>
              <a:spLocks noChangeArrowheads="1"/>
            </p:cNvSpPr>
            <p:nvPr/>
          </p:nvSpPr>
          <p:spPr bwMode="auto">
            <a:xfrm>
              <a:off x="8978900" y="876300"/>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0" name="Rectangle 2552"/>
            <p:cNvSpPr>
              <a:spLocks noChangeArrowheads="1"/>
            </p:cNvSpPr>
            <p:nvPr/>
          </p:nvSpPr>
          <p:spPr bwMode="auto">
            <a:xfrm>
              <a:off x="8978900" y="573088"/>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1" name="Rectangle 2553"/>
            <p:cNvSpPr>
              <a:spLocks noChangeArrowheads="1"/>
            </p:cNvSpPr>
            <p:nvPr/>
          </p:nvSpPr>
          <p:spPr bwMode="auto">
            <a:xfrm>
              <a:off x="8978900" y="269875"/>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2" name="Rectangle 2554"/>
            <p:cNvSpPr>
              <a:spLocks noChangeArrowheads="1"/>
            </p:cNvSpPr>
            <p:nvPr/>
          </p:nvSpPr>
          <p:spPr bwMode="auto">
            <a:xfrm>
              <a:off x="10809288" y="149225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3" name="Rectangle 2555"/>
            <p:cNvSpPr>
              <a:spLocks noChangeArrowheads="1"/>
            </p:cNvSpPr>
            <p:nvPr/>
          </p:nvSpPr>
          <p:spPr bwMode="auto">
            <a:xfrm>
              <a:off x="10809288" y="11890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4" name="Rectangle 2556"/>
            <p:cNvSpPr>
              <a:spLocks noChangeArrowheads="1"/>
            </p:cNvSpPr>
            <p:nvPr/>
          </p:nvSpPr>
          <p:spPr bwMode="auto">
            <a:xfrm>
              <a:off x="10809288" y="876300"/>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5" name="Rectangle 2557"/>
            <p:cNvSpPr>
              <a:spLocks noChangeArrowheads="1"/>
            </p:cNvSpPr>
            <p:nvPr/>
          </p:nvSpPr>
          <p:spPr bwMode="auto">
            <a:xfrm>
              <a:off x="10809288" y="573088"/>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6" name="Rectangle 2558"/>
            <p:cNvSpPr>
              <a:spLocks noChangeArrowheads="1"/>
            </p:cNvSpPr>
            <p:nvPr/>
          </p:nvSpPr>
          <p:spPr bwMode="auto">
            <a:xfrm>
              <a:off x="10506075" y="573088"/>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7" name="Rectangle 2559"/>
            <p:cNvSpPr>
              <a:spLocks noChangeArrowheads="1"/>
            </p:cNvSpPr>
            <p:nvPr/>
          </p:nvSpPr>
          <p:spPr bwMode="auto">
            <a:xfrm>
              <a:off x="8675688" y="1797050"/>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8" name="Rectangle 2560"/>
            <p:cNvSpPr>
              <a:spLocks noChangeArrowheads="1"/>
            </p:cNvSpPr>
            <p:nvPr/>
          </p:nvSpPr>
          <p:spPr bwMode="auto">
            <a:xfrm>
              <a:off x="8675688" y="149225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9" name="Rectangle 2561"/>
            <p:cNvSpPr>
              <a:spLocks noChangeArrowheads="1"/>
            </p:cNvSpPr>
            <p:nvPr/>
          </p:nvSpPr>
          <p:spPr bwMode="auto">
            <a:xfrm>
              <a:off x="8675688" y="11890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0" name="Rectangle 2562"/>
            <p:cNvSpPr>
              <a:spLocks noChangeArrowheads="1"/>
            </p:cNvSpPr>
            <p:nvPr/>
          </p:nvSpPr>
          <p:spPr bwMode="auto">
            <a:xfrm>
              <a:off x="8675688" y="876300"/>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1" name="Rectangle 2563"/>
            <p:cNvSpPr>
              <a:spLocks noChangeArrowheads="1"/>
            </p:cNvSpPr>
            <p:nvPr/>
          </p:nvSpPr>
          <p:spPr bwMode="auto">
            <a:xfrm>
              <a:off x="8675688" y="573088"/>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2" name="Rectangle 2564"/>
            <p:cNvSpPr>
              <a:spLocks noChangeArrowheads="1"/>
            </p:cNvSpPr>
            <p:nvPr/>
          </p:nvSpPr>
          <p:spPr bwMode="auto">
            <a:xfrm>
              <a:off x="10506075" y="149225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3" name="Rectangle 2565"/>
            <p:cNvSpPr>
              <a:spLocks noChangeArrowheads="1"/>
            </p:cNvSpPr>
            <p:nvPr/>
          </p:nvSpPr>
          <p:spPr bwMode="auto">
            <a:xfrm>
              <a:off x="10506075" y="11890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4" name="Rectangle 2566"/>
            <p:cNvSpPr>
              <a:spLocks noChangeArrowheads="1"/>
            </p:cNvSpPr>
            <p:nvPr/>
          </p:nvSpPr>
          <p:spPr bwMode="auto">
            <a:xfrm>
              <a:off x="10506075" y="876300"/>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5" name="Rectangle 2567"/>
            <p:cNvSpPr>
              <a:spLocks noChangeArrowheads="1"/>
            </p:cNvSpPr>
            <p:nvPr/>
          </p:nvSpPr>
          <p:spPr bwMode="auto">
            <a:xfrm>
              <a:off x="8372475" y="1492250"/>
              <a:ext cx="165100"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6" name="Rectangle 2568"/>
            <p:cNvSpPr>
              <a:spLocks noChangeArrowheads="1"/>
            </p:cNvSpPr>
            <p:nvPr/>
          </p:nvSpPr>
          <p:spPr bwMode="auto">
            <a:xfrm>
              <a:off x="8372475" y="1189038"/>
              <a:ext cx="165100"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7" name="Rectangle 2569"/>
            <p:cNvSpPr>
              <a:spLocks noChangeArrowheads="1"/>
            </p:cNvSpPr>
            <p:nvPr/>
          </p:nvSpPr>
          <p:spPr bwMode="auto">
            <a:xfrm>
              <a:off x="8372475" y="876300"/>
              <a:ext cx="165100"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8" name="Rectangle 2570"/>
            <p:cNvSpPr>
              <a:spLocks noChangeArrowheads="1"/>
            </p:cNvSpPr>
            <p:nvPr/>
          </p:nvSpPr>
          <p:spPr bwMode="auto">
            <a:xfrm>
              <a:off x="8372475" y="573088"/>
              <a:ext cx="165100"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9" name="Rectangle 2571"/>
            <p:cNvSpPr>
              <a:spLocks noChangeArrowheads="1"/>
            </p:cNvSpPr>
            <p:nvPr/>
          </p:nvSpPr>
          <p:spPr bwMode="auto">
            <a:xfrm>
              <a:off x="8666163" y="2403475"/>
              <a:ext cx="165100"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0" name="Rectangle 2572"/>
            <p:cNvSpPr>
              <a:spLocks noChangeArrowheads="1"/>
            </p:cNvSpPr>
            <p:nvPr/>
          </p:nvSpPr>
          <p:spPr bwMode="auto">
            <a:xfrm>
              <a:off x="8666163" y="2100263"/>
              <a:ext cx="165100"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1" name="Rectangle 2573"/>
            <p:cNvSpPr>
              <a:spLocks noChangeArrowheads="1"/>
            </p:cNvSpPr>
            <p:nvPr/>
          </p:nvSpPr>
          <p:spPr bwMode="auto">
            <a:xfrm>
              <a:off x="8361363" y="2403475"/>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2" name="Rectangle 2574"/>
            <p:cNvSpPr>
              <a:spLocks noChangeArrowheads="1"/>
            </p:cNvSpPr>
            <p:nvPr/>
          </p:nvSpPr>
          <p:spPr bwMode="auto">
            <a:xfrm>
              <a:off x="8058150" y="2403475"/>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3" name="Rectangle 2575"/>
            <p:cNvSpPr>
              <a:spLocks noChangeArrowheads="1"/>
            </p:cNvSpPr>
            <p:nvPr/>
          </p:nvSpPr>
          <p:spPr bwMode="auto">
            <a:xfrm>
              <a:off x="9282113" y="2100263"/>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4" name="Rectangle 2576"/>
            <p:cNvSpPr>
              <a:spLocks noChangeArrowheads="1"/>
            </p:cNvSpPr>
            <p:nvPr/>
          </p:nvSpPr>
          <p:spPr bwMode="auto">
            <a:xfrm>
              <a:off x="8978900" y="2100263"/>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5" name="Rectangle 2577"/>
            <p:cNvSpPr>
              <a:spLocks noChangeArrowheads="1"/>
            </p:cNvSpPr>
            <p:nvPr/>
          </p:nvSpPr>
          <p:spPr bwMode="auto">
            <a:xfrm>
              <a:off x="18110200" y="8470900"/>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6" name="Rectangle 2578"/>
            <p:cNvSpPr>
              <a:spLocks noChangeArrowheads="1"/>
            </p:cNvSpPr>
            <p:nvPr/>
          </p:nvSpPr>
          <p:spPr bwMode="auto">
            <a:xfrm>
              <a:off x="18415000" y="7864475"/>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7" name="Rectangle 2579"/>
            <p:cNvSpPr>
              <a:spLocks noChangeArrowheads="1"/>
            </p:cNvSpPr>
            <p:nvPr/>
          </p:nvSpPr>
          <p:spPr bwMode="auto">
            <a:xfrm>
              <a:off x="18718213" y="7864475"/>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8" name="Rectangle 2580"/>
            <p:cNvSpPr>
              <a:spLocks noChangeArrowheads="1"/>
            </p:cNvSpPr>
            <p:nvPr/>
          </p:nvSpPr>
          <p:spPr bwMode="auto">
            <a:xfrm>
              <a:off x="18110200" y="7864475"/>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9" name="Rectangle 2581"/>
            <p:cNvSpPr>
              <a:spLocks noChangeArrowheads="1"/>
            </p:cNvSpPr>
            <p:nvPr/>
          </p:nvSpPr>
          <p:spPr bwMode="auto">
            <a:xfrm>
              <a:off x="17806988" y="7864475"/>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0" name="Rectangle 2582"/>
            <p:cNvSpPr>
              <a:spLocks noChangeArrowheads="1"/>
            </p:cNvSpPr>
            <p:nvPr/>
          </p:nvSpPr>
          <p:spPr bwMode="auto">
            <a:xfrm>
              <a:off x="17503775" y="7864475"/>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1" name="Rectangle 2583"/>
            <p:cNvSpPr>
              <a:spLocks noChangeArrowheads="1"/>
            </p:cNvSpPr>
            <p:nvPr/>
          </p:nvSpPr>
          <p:spPr bwMode="auto">
            <a:xfrm>
              <a:off x="18110200" y="7561263"/>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2" name="Rectangle 2584"/>
            <p:cNvSpPr>
              <a:spLocks noChangeArrowheads="1"/>
            </p:cNvSpPr>
            <p:nvPr/>
          </p:nvSpPr>
          <p:spPr bwMode="auto">
            <a:xfrm>
              <a:off x="17806988" y="7561263"/>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3" name="Rectangle 2585"/>
            <p:cNvSpPr>
              <a:spLocks noChangeArrowheads="1"/>
            </p:cNvSpPr>
            <p:nvPr/>
          </p:nvSpPr>
          <p:spPr bwMode="auto">
            <a:xfrm>
              <a:off x="17503775" y="7561263"/>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4" name="Rectangle 2586"/>
            <p:cNvSpPr>
              <a:spLocks noChangeArrowheads="1"/>
            </p:cNvSpPr>
            <p:nvPr/>
          </p:nvSpPr>
          <p:spPr bwMode="auto">
            <a:xfrm>
              <a:off x="17200563" y="7561263"/>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5" name="Rectangle 2587"/>
            <p:cNvSpPr>
              <a:spLocks noChangeArrowheads="1"/>
            </p:cNvSpPr>
            <p:nvPr/>
          </p:nvSpPr>
          <p:spPr bwMode="auto">
            <a:xfrm>
              <a:off x="18415000" y="4830763"/>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6" name="Rectangle 2588"/>
            <p:cNvSpPr>
              <a:spLocks noChangeArrowheads="1"/>
            </p:cNvSpPr>
            <p:nvPr/>
          </p:nvSpPr>
          <p:spPr bwMode="auto">
            <a:xfrm>
              <a:off x="18415000" y="4527550"/>
              <a:ext cx="176213"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7" name="Rectangle 2589"/>
            <p:cNvSpPr>
              <a:spLocks noChangeArrowheads="1"/>
            </p:cNvSpPr>
            <p:nvPr/>
          </p:nvSpPr>
          <p:spPr bwMode="auto">
            <a:xfrm>
              <a:off x="18415000" y="4224338"/>
              <a:ext cx="176213"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8" name="Rectangle 2590"/>
            <p:cNvSpPr>
              <a:spLocks noChangeArrowheads="1"/>
            </p:cNvSpPr>
            <p:nvPr/>
          </p:nvSpPr>
          <p:spPr bwMode="auto">
            <a:xfrm>
              <a:off x="18415000" y="3919538"/>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9" name="Rectangle 2591"/>
            <p:cNvSpPr>
              <a:spLocks noChangeArrowheads="1"/>
            </p:cNvSpPr>
            <p:nvPr/>
          </p:nvSpPr>
          <p:spPr bwMode="auto">
            <a:xfrm>
              <a:off x="18415000" y="3616325"/>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0" name="Rectangle 2592"/>
            <p:cNvSpPr>
              <a:spLocks noChangeArrowheads="1"/>
            </p:cNvSpPr>
            <p:nvPr/>
          </p:nvSpPr>
          <p:spPr bwMode="auto">
            <a:xfrm>
              <a:off x="18415000" y="3313113"/>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1" name="Rectangle 2593"/>
            <p:cNvSpPr>
              <a:spLocks noChangeArrowheads="1"/>
            </p:cNvSpPr>
            <p:nvPr/>
          </p:nvSpPr>
          <p:spPr bwMode="auto">
            <a:xfrm>
              <a:off x="18415000" y="3009900"/>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2" name="Rectangle 2594"/>
            <p:cNvSpPr>
              <a:spLocks noChangeArrowheads="1"/>
            </p:cNvSpPr>
            <p:nvPr/>
          </p:nvSpPr>
          <p:spPr bwMode="auto">
            <a:xfrm>
              <a:off x="18415000" y="2403475"/>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3" name="Rectangle 2595"/>
            <p:cNvSpPr>
              <a:spLocks noChangeArrowheads="1"/>
            </p:cNvSpPr>
            <p:nvPr/>
          </p:nvSpPr>
          <p:spPr bwMode="auto">
            <a:xfrm>
              <a:off x="18415000" y="2100263"/>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4" name="Rectangle 2596"/>
            <p:cNvSpPr>
              <a:spLocks noChangeArrowheads="1"/>
            </p:cNvSpPr>
            <p:nvPr/>
          </p:nvSpPr>
          <p:spPr bwMode="auto">
            <a:xfrm>
              <a:off x="18415000" y="1797050"/>
              <a:ext cx="176213"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5" name="Rectangle 2597"/>
            <p:cNvSpPr>
              <a:spLocks noChangeArrowheads="1"/>
            </p:cNvSpPr>
            <p:nvPr/>
          </p:nvSpPr>
          <p:spPr bwMode="auto">
            <a:xfrm>
              <a:off x="18415000" y="1492250"/>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6" name="Rectangle 2598"/>
            <p:cNvSpPr>
              <a:spLocks noChangeArrowheads="1"/>
            </p:cNvSpPr>
            <p:nvPr/>
          </p:nvSpPr>
          <p:spPr bwMode="auto">
            <a:xfrm>
              <a:off x="18415000" y="1189038"/>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7" name="Rectangle 2599"/>
            <p:cNvSpPr>
              <a:spLocks noChangeArrowheads="1"/>
            </p:cNvSpPr>
            <p:nvPr/>
          </p:nvSpPr>
          <p:spPr bwMode="auto">
            <a:xfrm>
              <a:off x="18415000" y="-33337"/>
              <a:ext cx="176213"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8" name="Rectangle 2600"/>
            <p:cNvSpPr>
              <a:spLocks noChangeArrowheads="1"/>
            </p:cNvSpPr>
            <p:nvPr/>
          </p:nvSpPr>
          <p:spPr bwMode="auto">
            <a:xfrm>
              <a:off x="18415000" y="-336550"/>
              <a:ext cx="176213"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9" name="Rectangle 2601"/>
            <p:cNvSpPr>
              <a:spLocks noChangeArrowheads="1"/>
            </p:cNvSpPr>
            <p:nvPr/>
          </p:nvSpPr>
          <p:spPr bwMode="auto">
            <a:xfrm>
              <a:off x="18415000" y="-639762"/>
              <a:ext cx="176213" cy="174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0" name="Rectangle 2602"/>
            <p:cNvSpPr>
              <a:spLocks noChangeArrowheads="1"/>
            </p:cNvSpPr>
            <p:nvPr/>
          </p:nvSpPr>
          <p:spPr bwMode="auto">
            <a:xfrm>
              <a:off x="18415000" y="-1247775"/>
              <a:ext cx="176213"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1" name="Rectangle 2603"/>
            <p:cNvSpPr>
              <a:spLocks noChangeArrowheads="1"/>
            </p:cNvSpPr>
            <p:nvPr/>
          </p:nvSpPr>
          <p:spPr bwMode="auto">
            <a:xfrm>
              <a:off x="18415000" y="-1550987"/>
              <a:ext cx="176213"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sp>
        <p:nvSpPr>
          <p:cNvPr id="2" name="Slide Number Placeholder 1"/>
          <p:cNvSpPr>
            <a:spLocks noGrp="1"/>
          </p:cNvSpPr>
          <p:nvPr>
            <p:ph type="sldNum" sz="quarter" idx="10"/>
          </p:nvPr>
        </p:nvSpPr>
        <p:spPr/>
        <p:txBody>
          <a:bodyPr/>
          <a:lstStyle/>
          <a:p>
            <a:pPr>
              <a:defRPr/>
            </a:pPr>
            <a:fld id="{162E4A84-A8F2-424A-AAF2-679D4EB18637}" type="slidenum">
              <a:rPr lang="en-US" smtClean="0"/>
              <a:pPr>
                <a:defRPr/>
              </a:pPr>
              <a:t>‹#›</a:t>
            </a:fld>
            <a:endParaRPr lang="en-US"/>
          </a:p>
        </p:txBody>
      </p:sp>
    </p:spTree>
    <p:extLst>
      <p:ext uri="{BB962C8B-B14F-4D97-AF65-F5344CB8AC3E}">
        <p14:creationId xmlns:p14="http://schemas.microsoft.com/office/powerpoint/2010/main" val="2901616112"/>
      </p:ext>
    </p:extLst>
  </p:cSld>
  <p:clrMapOvr>
    <a:masterClrMapping/>
  </p:clrMapOvr>
  <p:transition spd="slow">
    <p:cover/>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Title and Content slide">
    <p:spTree>
      <p:nvGrpSpPr>
        <p:cNvPr id="1" name=""/>
        <p:cNvGrpSpPr/>
        <p:nvPr/>
      </p:nvGrpSpPr>
      <p:grpSpPr>
        <a:xfrm>
          <a:off x="0" y="0"/>
          <a:ext cx="0" cy="0"/>
          <a:chOff x="0" y="0"/>
          <a:chExt cx="0" cy="0"/>
        </a:xfrm>
      </p:grpSpPr>
      <p:sp>
        <p:nvSpPr>
          <p:cNvPr id="4" name="Slide Number Placeholder 6"/>
          <p:cNvSpPr>
            <a:spLocks noGrp="1"/>
          </p:cNvSpPr>
          <p:nvPr>
            <p:ph type="sldNum" sz="quarter" idx="10"/>
          </p:nvPr>
        </p:nvSpPr>
        <p:spPr/>
        <p:txBody>
          <a:bodyPr/>
          <a:lstStyle>
            <a:lvl1pPr>
              <a:defRPr/>
            </a:lvl1pPr>
          </a:lstStyle>
          <a:p>
            <a:pPr>
              <a:defRPr/>
            </a:pPr>
            <a:fld id="{9DB0966F-258A-4E8A-8CAB-708CF757257F}" type="slidenum">
              <a:rPr lang="en-US"/>
              <a:pPr>
                <a:defRPr/>
              </a:pPr>
              <a:t>‹#›</a:t>
            </a:fld>
            <a:endParaRPr lang="en-US"/>
          </a:p>
        </p:txBody>
      </p:sp>
      <p:sp>
        <p:nvSpPr>
          <p:cNvPr id="5" name="Title 8"/>
          <p:cNvSpPr>
            <a:spLocks noGrp="1"/>
          </p:cNvSpPr>
          <p:nvPr>
            <p:ph type="title" hasCustomPrompt="1"/>
          </p:nvPr>
        </p:nvSpPr>
        <p:spPr>
          <a:xfrm>
            <a:off x="899810" y="1354712"/>
            <a:ext cx="8582120" cy="7033496"/>
          </a:xfrm>
          <a:prstGeom prst="rect">
            <a:avLst/>
          </a:prstGeom>
          <a:noFill/>
          <a:ln w="9525">
            <a:noFill/>
            <a:miter lim="800000"/>
            <a:headEnd/>
            <a:tailEnd/>
          </a:ln>
        </p:spPr>
        <p:txBody>
          <a:bodyPr vert="horz" wrap="square" lIns="720360" tIns="720360" rIns="720360" bIns="720360" numCol="1" rtlCol="0" anchor="ctr" anchorCtr="1" compatLnSpc="1">
            <a:prstTxWarp prst="textNoShape">
              <a:avLst/>
            </a:prstTxWarp>
            <a:noAutofit/>
          </a:bodyPr>
          <a:lstStyle>
            <a:lvl1pPr marL="0" marR="0" indent="0" algn="l" defTabSz="1829714" rtl="0" eaLnBrk="0" fontAlgn="base" latinLnBrk="0" hangingPunct="0">
              <a:lnSpc>
                <a:spcPts val="7300"/>
              </a:lnSpc>
              <a:spcBef>
                <a:spcPts val="0"/>
              </a:spcBef>
              <a:spcAft>
                <a:spcPct val="0"/>
              </a:spcAft>
              <a:buNone/>
              <a:tabLst/>
              <a:defRPr lang="en-US" sz="7200" b="0" kern="1200" cap="none" spc="0" baseline="0" dirty="0" smtClean="0">
                <a:solidFill>
                  <a:schemeClr val="bg1"/>
                </a:solidFill>
                <a:latin typeface="Arial" panose="020B0604020202020204" pitchFamily="34" charset="0"/>
                <a:ea typeface="+mn-ea"/>
                <a:cs typeface="Arial" panose="020B0604020202020204" pitchFamily="34" charset="0"/>
              </a:defRPr>
            </a:lvl1pPr>
          </a:lstStyle>
          <a:p>
            <a:pPr marL="0" marR="0" lvl="0" indent="0" defTabSz="1829714" rtl="0" eaLnBrk="0" fontAlgn="base" latinLnBrk="0" hangingPunct="0">
              <a:lnSpc>
                <a:spcPct val="75000"/>
              </a:lnSpc>
              <a:spcBef>
                <a:spcPts val="0"/>
              </a:spcBef>
              <a:spcAft>
                <a:spcPct val="0"/>
              </a:spcAft>
              <a:tabLst/>
              <a:defRPr/>
            </a:pPr>
            <a:r>
              <a:rPr lang="en-US"/>
              <a:t>Click to edit text of divider or messaging slides</a:t>
            </a:r>
          </a:p>
        </p:txBody>
      </p:sp>
    </p:spTree>
    <p:extLst>
      <p:ext uri="{BB962C8B-B14F-4D97-AF65-F5344CB8AC3E}">
        <p14:creationId xmlns:p14="http://schemas.microsoft.com/office/powerpoint/2010/main" val="833012843"/>
      </p:ext>
    </p:extLst>
  </p:cSld>
  <p:clrMapOvr>
    <a:masterClrMapping/>
  </p:clrMapOvr>
  <p:transition spd="slow">
    <p:cover/>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48_Custom Layout">
    <p:spTree>
      <p:nvGrpSpPr>
        <p:cNvPr id="1" name=""/>
        <p:cNvGrpSpPr/>
        <p:nvPr/>
      </p:nvGrpSpPr>
      <p:grpSpPr>
        <a:xfrm>
          <a:off x="0" y="0"/>
          <a:ext cx="0" cy="0"/>
          <a:chOff x="0" y="0"/>
          <a:chExt cx="0" cy="0"/>
        </a:xfrm>
      </p:grpSpPr>
      <p:sp>
        <p:nvSpPr>
          <p:cNvPr id="4" name="Rectangle 3"/>
          <p:cNvSpPr/>
          <p:nvPr userDrawn="1"/>
        </p:nvSpPr>
        <p:spPr>
          <a:xfrm>
            <a:off x="16529538" y="9120554"/>
            <a:ext cx="1761637" cy="11775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utoShape 3"/>
          <p:cNvSpPr>
            <a:spLocks noChangeAspect="1" noChangeArrowheads="1" noTextEdit="1"/>
          </p:cNvSpPr>
          <p:nvPr userDrawn="1"/>
        </p:nvSpPr>
        <p:spPr bwMode="auto">
          <a:xfrm>
            <a:off x="55107" y="0"/>
            <a:ext cx="18236068" cy="10272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5"/>
          <p:cNvSpPr>
            <a:spLocks/>
          </p:cNvSpPr>
          <p:nvPr userDrawn="1"/>
        </p:nvSpPr>
        <p:spPr bwMode="auto">
          <a:xfrm>
            <a:off x="2031544" y="0"/>
            <a:ext cx="15557500" cy="10275887"/>
          </a:xfrm>
          <a:custGeom>
            <a:avLst/>
            <a:gdLst>
              <a:gd name="T0" fmla="*/ 3079 w 4904"/>
              <a:gd name="T1" fmla="*/ 0 h 3238"/>
              <a:gd name="T2" fmla="*/ 0 w 4904"/>
              <a:gd name="T3" fmla="*/ 0 h 3238"/>
              <a:gd name="T4" fmla="*/ 0 w 4904"/>
              <a:gd name="T5" fmla="*/ 377 h 3238"/>
              <a:gd name="T6" fmla="*/ 0 w 4904"/>
              <a:gd name="T7" fmla="*/ 377 h 3238"/>
              <a:gd name="T8" fmla="*/ 0 w 4904"/>
              <a:gd name="T9" fmla="*/ 377 h 3238"/>
              <a:gd name="T10" fmla="*/ 0 w 4904"/>
              <a:gd name="T11" fmla="*/ 377 h 3238"/>
              <a:gd name="T12" fmla="*/ 2717 w 4904"/>
              <a:gd name="T13" fmla="*/ 3238 h 3238"/>
              <a:gd name="T14" fmla="*/ 2717 w 4904"/>
              <a:gd name="T15" fmla="*/ 3238 h 3238"/>
              <a:gd name="T16" fmla="*/ 2717 w 4904"/>
              <a:gd name="T17" fmla="*/ 3238 h 3238"/>
              <a:gd name="T18" fmla="*/ 2717 w 4904"/>
              <a:gd name="T19" fmla="*/ 3238 h 3238"/>
              <a:gd name="T20" fmla="*/ 4904 w 4904"/>
              <a:gd name="T21" fmla="*/ 3238 h 3238"/>
              <a:gd name="T22" fmla="*/ 3079 w 4904"/>
              <a:gd name="T23" fmla="*/ 0 h 3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904" h="3238">
                <a:moveTo>
                  <a:pt x="3079" y="0"/>
                </a:moveTo>
                <a:cubicBezTo>
                  <a:pt x="0" y="0"/>
                  <a:pt x="0" y="0"/>
                  <a:pt x="0" y="0"/>
                </a:cubicBezTo>
                <a:cubicBezTo>
                  <a:pt x="0" y="377"/>
                  <a:pt x="0" y="377"/>
                  <a:pt x="0" y="377"/>
                </a:cubicBezTo>
                <a:cubicBezTo>
                  <a:pt x="0" y="377"/>
                  <a:pt x="0" y="377"/>
                  <a:pt x="0" y="377"/>
                </a:cubicBezTo>
                <a:cubicBezTo>
                  <a:pt x="0" y="377"/>
                  <a:pt x="0" y="377"/>
                  <a:pt x="0" y="377"/>
                </a:cubicBezTo>
                <a:cubicBezTo>
                  <a:pt x="0" y="377"/>
                  <a:pt x="0" y="377"/>
                  <a:pt x="0" y="377"/>
                </a:cubicBezTo>
                <a:cubicBezTo>
                  <a:pt x="1266" y="906"/>
                  <a:pt x="2325" y="1873"/>
                  <a:pt x="2717" y="3238"/>
                </a:cubicBezTo>
                <a:cubicBezTo>
                  <a:pt x="2717" y="3238"/>
                  <a:pt x="2717" y="3238"/>
                  <a:pt x="2717" y="3238"/>
                </a:cubicBezTo>
                <a:cubicBezTo>
                  <a:pt x="2717" y="3238"/>
                  <a:pt x="2717" y="3238"/>
                  <a:pt x="2717" y="3238"/>
                </a:cubicBezTo>
                <a:cubicBezTo>
                  <a:pt x="2717" y="3238"/>
                  <a:pt x="2717" y="3238"/>
                  <a:pt x="2717" y="3238"/>
                </a:cubicBezTo>
                <a:cubicBezTo>
                  <a:pt x="4904" y="3238"/>
                  <a:pt x="4904" y="3238"/>
                  <a:pt x="4904" y="3238"/>
                </a:cubicBezTo>
                <a:cubicBezTo>
                  <a:pt x="3079" y="0"/>
                  <a:pt x="3079" y="0"/>
                  <a:pt x="3079" y="0"/>
                </a:cubicBezTo>
              </a:path>
            </a:pathLst>
          </a:custGeom>
          <a:solidFill>
            <a:srgbClr val="141516">
              <a:alpha val="58039"/>
            </a:srgbClr>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14" name="Freeform 6"/>
          <p:cNvSpPr>
            <a:spLocks/>
          </p:cNvSpPr>
          <p:nvPr userDrawn="1"/>
        </p:nvSpPr>
        <p:spPr bwMode="auto">
          <a:xfrm>
            <a:off x="58282" y="498475"/>
            <a:ext cx="1973263" cy="9777412"/>
          </a:xfrm>
          <a:custGeom>
            <a:avLst/>
            <a:gdLst>
              <a:gd name="T0" fmla="*/ 0 w 622"/>
              <a:gd name="T1" fmla="*/ 0 h 3081"/>
              <a:gd name="T2" fmla="*/ 0 w 622"/>
              <a:gd name="T3" fmla="*/ 2969 h 3081"/>
              <a:gd name="T4" fmla="*/ 96 w 622"/>
              <a:gd name="T5" fmla="*/ 3081 h 3081"/>
              <a:gd name="T6" fmla="*/ 622 w 622"/>
              <a:gd name="T7" fmla="*/ 3081 h 3081"/>
              <a:gd name="T8" fmla="*/ 622 w 622"/>
              <a:gd name="T9" fmla="*/ 220 h 3081"/>
              <a:gd name="T10" fmla="*/ 622 w 622"/>
              <a:gd name="T11" fmla="*/ 220 h 3081"/>
              <a:gd name="T12" fmla="*/ 0 w 622"/>
              <a:gd name="T13" fmla="*/ 0 h 3081"/>
            </a:gdLst>
            <a:ahLst/>
            <a:cxnLst>
              <a:cxn ang="0">
                <a:pos x="T0" y="T1"/>
              </a:cxn>
              <a:cxn ang="0">
                <a:pos x="T2" y="T3"/>
              </a:cxn>
              <a:cxn ang="0">
                <a:pos x="T4" y="T5"/>
              </a:cxn>
              <a:cxn ang="0">
                <a:pos x="T6" y="T7"/>
              </a:cxn>
              <a:cxn ang="0">
                <a:pos x="T8" y="T9"/>
              </a:cxn>
              <a:cxn ang="0">
                <a:pos x="T10" y="T11"/>
              </a:cxn>
              <a:cxn ang="0">
                <a:pos x="T12" y="T13"/>
              </a:cxn>
            </a:cxnLst>
            <a:rect l="0" t="0" r="r" b="b"/>
            <a:pathLst>
              <a:path w="622" h="3081">
                <a:moveTo>
                  <a:pt x="0" y="0"/>
                </a:moveTo>
                <a:cubicBezTo>
                  <a:pt x="0" y="2969"/>
                  <a:pt x="0" y="2969"/>
                  <a:pt x="0" y="2969"/>
                </a:cubicBezTo>
                <a:cubicBezTo>
                  <a:pt x="33" y="3005"/>
                  <a:pt x="66" y="3042"/>
                  <a:pt x="96" y="3081"/>
                </a:cubicBezTo>
                <a:cubicBezTo>
                  <a:pt x="622" y="3081"/>
                  <a:pt x="622" y="3081"/>
                  <a:pt x="622" y="3081"/>
                </a:cubicBezTo>
                <a:cubicBezTo>
                  <a:pt x="622" y="220"/>
                  <a:pt x="622" y="220"/>
                  <a:pt x="622" y="220"/>
                </a:cubicBezTo>
                <a:cubicBezTo>
                  <a:pt x="622" y="220"/>
                  <a:pt x="622" y="220"/>
                  <a:pt x="622" y="220"/>
                </a:cubicBezTo>
                <a:cubicBezTo>
                  <a:pt x="419" y="135"/>
                  <a:pt x="211" y="62"/>
                  <a:pt x="0" y="0"/>
                </a:cubicBezTo>
              </a:path>
            </a:pathLst>
          </a:custGeom>
          <a:solidFill>
            <a:srgbClr val="141516">
              <a:alpha val="58039"/>
            </a:srgbClr>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15" name="Freeform 7"/>
          <p:cNvSpPr>
            <a:spLocks/>
          </p:cNvSpPr>
          <p:nvPr userDrawn="1"/>
        </p:nvSpPr>
        <p:spPr bwMode="auto">
          <a:xfrm>
            <a:off x="2031544" y="1196975"/>
            <a:ext cx="8618538" cy="9078912"/>
          </a:xfrm>
          <a:custGeom>
            <a:avLst/>
            <a:gdLst>
              <a:gd name="T0" fmla="*/ 0 w 2717"/>
              <a:gd name="T1" fmla="*/ 0 h 2861"/>
              <a:gd name="T2" fmla="*/ 0 w 2717"/>
              <a:gd name="T3" fmla="*/ 2861 h 2861"/>
              <a:gd name="T4" fmla="*/ 2717 w 2717"/>
              <a:gd name="T5" fmla="*/ 2861 h 2861"/>
              <a:gd name="T6" fmla="*/ 0 w 2717"/>
              <a:gd name="T7" fmla="*/ 0 h 2861"/>
            </a:gdLst>
            <a:ahLst/>
            <a:cxnLst>
              <a:cxn ang="0">
                <a:pos x="T0" y="T1"/>
              </a:cxn>
              <a:cxn ang="0">
                <a:pos x="T2" y="T3"/>
              </a:cxn>
              <a:cxn ang="0">
                <a:pos x="T4" y="T5"/>
              </a:cxn>
              <a:cxn ang="0">
                <a:pos x="T6" y="T7"/>
              </a:cxn>
            </a:cxnLst>
            <a:rect l="0" t="0" r="r" b="b"/>
            <a:pathLst>
              <a:path w="2717" h="2861">
                <a:moveTo>
                  <a:pt x="0" y="0"/>
                </a:moveTo>
                <a:cubicBezTo>
                  <a:pt x="0" y="2861"/>
                  <a:pt x="0" y="2861"/>
                  <a:pt x="0" y="2861"/>
                </a:cubicBezTo>
                <a:cubicBezTo>
                  <a:pt x="2717" y="2861"/>
                  <a:pt x="2717" y="2861"/>
                  <a:pt x="2717" y="2861"/>
                </a:cubicBezTo>
                <a:cubicBezTo>
                  <a:pt x="2325" y="1496"/>
                  <a:pt x="1266" y="529"/>
                  <a:pt x="0" y="0"/>
                </a:cubicBezTo>
              </a:path>
            </a:pathLst>
          </a:custGeom>
          <a:solidFill>
            <a:srgbClr val="060606">
              <a:alpha val="92157"/>
            </a:srgbClr>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9" name="Text Placeholder 14"/>
          <p:cNvSpPr>
            <a:spLocks noGrp="1"/>
          </p:cNvSpPr>
          <p:nvPr>
            <p:ph type="body" sz="quarter" idx="70" hasCustomPrompt="1"/>
          </p:nvPr>
        </p:nvSpPr>
        <p:spPr>
          <a:xfrm>
            <a:off x="3175" y="0"/>
            <a:ext cx="18291175" cy="10298113"/>
          </a:xfrm>
          <a:solidFill>
            <a:srgbClr val="069EDB">
              <a:alpha val="8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lvl1pPr marL="0" indent="0">
              <a:buNone/>
              <a:defRPr lang="en-US" dirty="0"/>
            </a:lvl1pPr>
          </a:lstStyle>
          <a:p>
            <a:pPr lvl="0" algn="ctr">
              <a:spcBef>
                <a:spcPct val="0"/>
              </a:spcBef>
            </a:pPr>
            <a:r>
              <a:rPr lang="en-US"/>
              <a:t> </a:t>
            </a:r>
          </a:p>
        </p:txBody>
      </p:sp>
      <p:sp>
        <p:nvSpPr>
          <p:cNvPr id="5" name="Text Placeholder 9"/>
          <p:cNvSpPr>
            <a:spLocks noGrp="1"/>
          </p:cNvSpPr>
          <p:nvPr userDrawn="1">
            <p:ph type="body" sz="quarter" idx="14" hasCustomPrompt="1"/>
          </p:nvPr>
        </p:nvSpPr>
        <p:spPr>
          <a:xfrm>
            <a:off x="2034720" y="0"/>
            <a:ext cx="15545840" cy="10298113"/>
          </a:xfrm>
          <a:prstGeom prst="rect">
            <a:avLst/>
          </a:prstGeom>
          <a:noFill/>
        </p:spPr>
        <p:txBody>
          <a:bodyPr lIns="771534" tIns="1414476" rIns="1285886"/>
          <a:lstStyle>
            <a:lvl1pPr marL="1454150" indent="-1454150" algn="l" rtl="0" eaLnBrk="0" fontAlgn="base" hangingPunct="0">
              <a:lnSpc>
                <a:spcPts val="8040"/>
              </a:lnSpc>
              <a:spcBef>
                <a:spcPts val="0"/>
              </a:spcBef>
              <a:spcAft>
                <a:spcPts val="0"/>
              </a:spcAft>
              <a:buClr>
                <a:schemeClr val="accent1"/>
              </a:buClr>
              <a:buSzPct val="100000"/>
              <a:buFont typeface="Wingdings" pitchFamily="2" charset="2"/>
              <a:buNone/>
              <a:tabLst>
                <a:tab pos="8641713" algn="r"/>
              </a:tabLst>
              <a:defRPr lang="en-US" sz="7900" b="0" kern="1200" cap="all" spc="-179" baseline="0" dirty="0" smtClean="0">
                <a:solidFill>
                  <a:srgbClr val="FFFFFF"/>
                </a:solidFill>
                <a:latin typeface="+mj-lt"/>
                <a:ea typeface="+mn-ea"/>
                <a:cs typeface="+mn-cs"/>
              </a:defRPr>
            </a:lvl1pPr>
            <a:lvl2pPr>
              <a:lnSpc>
                <a:spcPct val="72000"/>
              </a:lnSpc>
              <a:spcBef>
                <a:spcPts val="0"/>
              </a:spcBef>
              <a:spcAft>
                <a:spcPts val="0"/>
              </a:spcAft>
              <a:buNone/>
              <a:tabLst>
                <a:tab pos="8641713" algn="r"/>
              </a:tabLst>
              <a:defRPr sz="10400" kern="1200" spc="-482" baseline="0">
                <a:solidFill>
                  <a:schemeClr val="bg1"/>
                </a:solidFill>
              </a:defRPr>
            </a:lvl2pPr>
            <a:lvl3pPr>
              <a:lnSpc>
                <a:spcPct val="72000"/>
              </a:lnSpc>
              <a:spcBef>
                <a:spcPts val="0"/>
              </a:spcBef>
              <a:spcAft>
                <a:spcPts val="0"/>
              </a:spcAft>
              <a:buNone/>
              <a:tabLst>
                <a:tab pos="8641713" algn="r"/>
              </a:tabLst>
              <a:defRPr sz="10400" kern="1200" spc="-482" baseline="0">
                <a:solidFill>
                  <a:schemeClr val="bg1"/>
                </a:solidFill>
              </a:defRPr>
            </a:lvl3pPr>
            <a:lvl4pPr>
              <a:lnSpc>
                <a:spcPct val="72000"/>
              </a:lnSpc>
              <a:spcBef>
                <a:spcPts val="0"/>
              </a:spcBef>
              <a:spcAft>
                <a:spcPts val="0"/>
              </a:spcAft>
              <a:buNone/>
              <a:tabLst>
                <a:tab pos="8641713" algn="r"/>
              </a:tabLst>
              <a:defRPr sz="10400" kern="1200" spc="-482" baseline="0">
                <a:solidFill>
                  <a:schemeClr val="bg1"/>
                </a:solidFill>
              </a:defRPr>
            </a:lvl4pPr>
            <a:lvl5pPr>
              <a:lnSpc>
                <a:spcPct val="72000"/>
              </a:lnSpc>
              <a:spcBef>
                <a:spcPts val="0"/>
              </a:spcBef>
              <a:spcAft>
                <a:spcPts val="0"/>
              </a:spcAft>
              <a:buNone/>
              <a:tabLst>
                <a:tab pos="8641713" algn="r"/>
              </a:tabLst>
              <a:defRPr sz="10400" kern="1200" spc="-482" baseline="0">
                <a:solidFill>
                  <a:schemeClr val="bg1"/>
                </a:solidFill>
              </a:defRPr>
            </a:lvl5pPr>
          </a:lstStyle>
          <a:p>
            <a:pPr marL="0" lvl="0" indent="0" algn="l" rtl="0" eaLnBrk="0" fontAlgn="base" hangingPunct="0">
              <a:lnSpc>
                <a:spcPts val="8040"/>
              </a:lnSpc>
              <a:spcBef>
                <a:spcPts val="0"/>
              </a:spcBef>
              <a:spcAft>
                <a:spcPts val="0"/>
              </a:spcAft>
              <a:buClr>
                <a:schemeClr val="accent1"/>
              </a:buClr>
              <a:buSzPct val="100000"/>
              <a:buFont typeface="Wingdings" pitchFamily="2" charset="2"/>
              <a:buNone/>
              <a:tabLst>
                <a:tab pos="8641713" algn="r"/>
              </a:tabLst>
            </a:pPr>
            <a:r>
              <a:rPr lang="en-GB"/>
              <a:t>TITLE WITH STRONG</a:t>
            </a:r>
            <a:br>
              <a:rPr lang="en-GB"/>
            </a:br>
            <a:r>
              <a:rPr lang="en-GB"/>
              <a:t>MESSAGE / CALL TO</a:t>
            </a:r>
            <a:br>
              <a:rPr lang="en-GB"/>
            </a:br>
            <a:r>
              <a:rPr lang="en-GB"/>
              <a:t>ACTION. Not MORE </a:t>
            </a:r>
          </a:p>
          <a:p>
            <a:pPr marL="0" lvl="0" indent="0" algn="l" rtl="0" eaLnBrk="0" fontAlgn="base" hangingPunct="0">
              <a:lnSpc>
                <a:spcPts val="8040"/>
              </a:lnSpc>
              <a:spcBef>
                <a:spcPts val="0"/>
              </a:spcBef>
              <a:spcAft>
                <a:spcPts val="0"/>
              </a:spcAft>
              <a:buClr>
                <a:schemeClr val="accent1"/>
              </a:buClr>
              <a:buSzPct val="100000"/>
              <a:buFont typeface="Wingdings" pitchFamily="2" charset="2"/>
              <a:buNone/>
              <a:tabLst>
                <a:tab pos="8641713" algn="r"/>
              </a:tabLst>
            </a:pPr>
            <a:r>
              <a:rPr lang="en-GB"/>
              <a:t>THAN 4 LINES.</a:t>
            </a:r>
            <a:endParaRPr lang="en-US"/>
          </a:p>
        </p:txBody>
      </p:sp>
      <p:sp>
        <p:nvSpPr>
          <p:cNvPr id="6" name="Text Placeholder 5"/>
          <p:cNvSpPr>
            <a:spLocks noGrp="1"/>
          </p:cNvSpPr>
          <p:nvPr>
            <p:ph type="body" sz="quarter" idx="15"/>
          </p:nvPr>
        </p:nvSpPr>
        <p:spPr>
          <a:xfrm>
            <a:off x="2728211" y="6987538"/>
            <a:ext cx="14912766" cy="2431499"/>
          </a:xfrm>
        </p:spPr>
        <p:txBody>
          <a:bodyPr lIns="0" tIns="0"/>
          <a:lstStyle>
            <a:lvl1pPr marL="0" indent="0">
              <a:lnSpc>
                <a:spcPts val="5896"/>
              </a:lnSpc>
              <a:buNone/>
              <a:defRPr lang="en-US" sz="5700" b="0" kern="1200" spc="0" baseline="0" dirty="0" smtClean="0">
                <a:solidFill>
                  <a:schemeClr val="bg1"/>
                </a:solidFill>
                <a:latin typeface="Arial" panose="020B0604020202020204" pitchFamily="34" charset="0"/>
                <a:ea typeface="+mn-ea"/>
                <a:cs typeface="Arial" panose="020B0604020202020204" pitchFamily="34" charset="0"/>
              </a:defRPr>
            </a:lvl1pPr>
            <a:lvl2pPr>
              <a:defRPr lang="en-US" sz="8600" b="0" kern="1200" spc="-357" baseline="0" dirty="0" smtClean="0">
                <a:solidFill>
                  <a:srgbClr val="FFFFFF"/>
                </a:solidFill>
                <a:latin typeface="+mj-lt"/>
                <a:ea typeface="+mn-ea"/>
                <a:cs typeface="+mn-cs"/>
              </a:defRPr>
            </a:lvl2pPr>
            <a:lvl3pPr>
              <a:defRPr lang="en-US" sz="8600" b="0" kern="1200" spc="-357" baseline="0" dirty="0" smtClean="0">
                <a:solidFill>
                  <a:srgbClr val="FFFFFF"/>
                </a:solidFill>
                <a:latin typeface="+mj-lt"/>
                <a:ea typeface="+mn-ea"/>
                <a:cs typeface="+mn-cs"/>
              </a:defRPr>
            </a:lvl3pPr>
            <a:lvl4pPr>
              <a:defRPr lang="en-US" sz="8600" b="0" kern="1200" spc="-357" baseline="0" dirty="0" smtClean="0">
                <a:solidFill>
                  <a:srgbClr val="FFFFFF"/>
                </a:solidFill>
                <a:latin typeface="+mj-lt"/>
                <a:ea typeface="+mn-ea"/>
                <a:cs typeface="+mn-cs"/>
              </a:defRPr>
            </a:lvl4pPr>
          </a:lstStyle>
          <a:p>
            <a:pPr lvl="0"/>
            <a:r>
              <a:rPr lang="en-US"/>
              <a:t>Click to edit Master text styles</a:t>
            </a:r>
          </a:p>
        </p:txBody>
      </p:sp>
      <p:sp>
        <p:nvSpPr>
          <p:cNvPr id="3" name="Slide Number Placeholder 2"/>
          <p:cNvSpPr>
            <a:spLocks noGrp="1"/>
          </p:cNvSpPr>
          <p:nvPr>
            <p:ph type="sldNum" sz="quarter" idx="10"/>
          </p:nvPr>
        </p:nvSpPr>
        <p:spPr/>
        <p:txBody>
          <a:bodyPr/>
          <a:lstStyle/>
          <a:p>
            <a:pPr>
              <a:defRPr/>
            </a:pPr>
            <a:fld id="{162E4A84-A8F2-424A-AAF2-679D4EB18637}" type="slidenum">
              <a:rPr lang="en-US"/>
              <a:pPr>
                <a:defRPr/>
              </a:pPr>
              <a:t>‹#›</a:t>
            </a:fld>
            <a:endParaRPr lang="en-US"/>
          </a:p>
        </p:txBody>
      </p:sp>
    </p:spTree>
    <p:extLst>
      <p:ext uri="{BB962C8B-B14F-4D97-AF65-F5344CB8AC3E}">
        <p14:creationId xmlns:p14="http://schemas.microsoft.com/office/powerpoint/2010/main" val="45768124"/>
      </p:ext>
    </p:extLst>
  </p:cSld>
  <p:clrMapOvr>
    <a:masterClrMapping/>
  </p:clrMapOvr>
  <p:transition spd="slow">
    <p:cover/>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50_Custom Layout">
    <p:spTree>
      <p:nvGrpSpPr>
        <p:cNvPr id="1" name=""/>
        <p:cNvGrpSpPr/>
        <p:nvPr/>
      </p:nvGrpSpPr>
      <p:grpSpPr>
        <a:xfrm>
          <a:off x="0" y="0"/>
          <a:ext cx="0" cy="0"/>
          <a:chOff x="0" y="0"/>
          <a:chExt cx="0" cy="0"/>
        </a:xfrm>
      </p:grpSpPr>
      <p:grpSp>
        <p:nvGrpSpPr>
          <p:cNvPr id="29" name="Group 28"/>
          <p:cNvGrpSpPr/>
          <p:nvPr userDrawn="1"/>
        </p:nvGrpSpPr>
        <p:grpSpPr>
          <a:xfrm>
            <a:off x="0" y="-3175"/>
            <a:ext cx="18327688" cy="10306050"/>
            <a:chOff x="0" y="-3175"/>
            <a:chExt cx="18327688" cy="10306050"/>
          </a:xfrm>
        </p:grpSpPr>
        <p:sp>
          <p:nvSpPr>
            <p:cNvPr id="19" name="Freeform 5"/>
            <p:cNvSpPr>
              <a:spLocks/>
            </p:cNvSpPr>
            <p:nvPr userDrawn="1"/>
          </p:nvSpPr>
          <p:spPr bwMode="auto">
            <a:xfrm>
              <a:off x="0" y="-3175"/>
              <a:ext cx="14576425" cy="10306050"/>
            </a:xfrm>
            <a:custGeom>
              <a:avLst/>
              <a:gdLst>
                <a:gd name="T0" fmla="*/ 4582 w 4582"/>
                <a:gd name="T1" fmla="*/ 0 h 3238"/>
                <a:gd name="T2" fmla="*/ 1502 w 4582"/>
                <a:gd name="T3" fmla="*/ 0 h 3238"/>
                <a:gd name="T4" fmla="*/ 0 w 4582"/>
                <a:gd name="T5" fmla="*/ 2033 h 3238"/>
                <a:gd name="T6" fmla="*/ 0 w 4582"/>
                <a:gd name="T7" fmla="*/ 3238 h 3238"/>
                <a:gd name="T8" fmla="*/ 4012 w 4582"/>
                <a:gd name="T9" fmla="*/ 3238 h 3238"/>
                <a:gd name="T10" fmla="*/ 4582 w 4582"/>
                <a:gd name="T11" fmla="*/ 2368 h 3238"/>
                <a:gd name="T12" fmla="*/ 4582 w 4582"/>
                <a:gd name="T13" fmla="*/ 0 h 3238"/>
              </a:gdLst>
              <a:ahLst/>
              <a:cxnLst>
                <a:cxn ang="0">
                  <a:pos x="T0" y="T1"/>
                </a:cxn>
                <a:cxn ang="0">
                  <a:pos x="T2" y="T3"/>
                </a:cxn>
                <a:cxn ang="0">
                  <a:pos x="T4" y="T5"/>
                </a:cxn>
                <a:cxn ang="0">
                  <a:pos x="T6" y="T7"/>
                </a:cxn>
                <a:cxn ang="0">
                  <a:pos x="T8" y="T9"/>
                </a:cxn>
                <a:cxn ang="0">
                  <a:pos x="T10" y="T11"/>
                </a:cxn>
                <a:cxn ang="0">
                  <a:pos x="T12" y="T13"/>
                </a:cxn>
              </a:cxnLst>
              <a:rect l="0" t="0" r="r" b="b"/>
              <a:pathLst>
                <a:path w="4582" h="3238">
                  <a:moveTo>
                    <a:pt x="4582" y="0"/>
                  </a:moveTo>
                  <a:cubicBezTo>
                    <a:pt x="1502" y="0"/>
                    <a:pt x="1502" y="0"/>
                    <a:pt x="1502" y="0"/>
                  </a:cubicBezTo>
                  <a:cubicBezTo>
                    <a:pt x="1308" y="1026"/>
                    <a:pt x="783" y="1698"/>
                    <a:pt x="0" y="2033"/>
                  </a:cubicBezTo>
                  <a:cubicBezTo>
                    <a:pt x="0" y="3238"/>
                    <a:pt x="0" y="3238"/>
                    <a:pt x="0" y="3238"/>
                  </a:cubicBezTo>
                  <a:cubicBezTo>
                    <a:pt x="4012" y="3238"/>
                    <a:pt x="4012" y="3238"/>
                    <a:pt x="4012" y="3238"/>
                  </a:cubicBezTo>
                  <a:cubicBezTo>
                    <a:pt x="4226" y="2969"/>
                    <a:pt x="4417" y="2679"/>
                    <a:pt x="4582" y="2368"/>
                  </a:cubicBezTo>
                  <a:cubicBezTo>
                    <a:pt x="4582" y="0"/>
                    <a:pt x="4582" y="0"/>
                    <a:pt x="4582" y="0"/>
                  </a:cubicBezTo>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7"/>
            <p:cNvSpPr>
              <a:spLocks/>
            </p:cNvSpPr>
            <p:nvPr userDrawn="1"/>
          </p:nvSpPr>
          <p:spPr bwMode="auto">
            <a:xfrm>
              <a:off x="14576425" y="-3175"/>
              <a:ext cx="3751263" cy="10306050"/>
            </a:xfrm>
            <a:custGeom>
              <a:avLst/>
              <a:gdLst>
                <a:gd name="T0" fmla="*/ 1179 w 1179"/>
                <a:gd name="T1" fmla="*/ 0 h 3238"/>
                <a:gd name="T2" fmla="*/ 709 w 1179"/>
                <a:gd name="T3" fmla="*/ 0 h 3238"/>
                <a:gd name="T4" fmla="*/ 0 w 1179"/>
                <a:gd name="T5" fmla="*/ 2368 h 3238"/>
                <a:gd name="T6" fmla="*/ 0 w 1179"/>
                <a:gd name="T7" fmla="*/ 3238 h 3238"/>
                <a:gd name="T8" fmla="*/ 1179 w 1179"/>
                <a:gd name="T9" fmla="*/ 3238 h 3238"/>
                <a:gd name="T10" fmla="*/ 1179 w 1179"/>
                <a:gd name="T11" fmla="*/ 0 h 3238"/>
              </a:gdLst>
              <a:ahLst/>
              <a:cxnLst>
                <a:cxn ang="0">
                  <a:pos x="T0" y="T1"/>
                </a:cxn>
                <a:cxn ang="0">
                  <a:pos x="T2" y="T3"/>
                </a:cxn>
                <a:cxn ang="0">
                  <a:pos x="T4" y="T5"/>
                </a:cxn>
                <a:cxn ang="0">
                  <a:pos x="T6" y="T7"/>
                </a:cxn>
                <a:cxn ang="0">
                  <a:pos x="T8" y="T9"/>
                </a:cxn>
                <a:cxn ang="0">
                  <a:pos x="T10" y="T11"/>
                </a:cxn>
              </a:cxnLst>
              <a:rect l="0" t="0" r="r" b="b"/>
              <a:pathLst>
                <a:path w="1179" h="3238">
                  <a:moveTo>
                    <a:pt x="1179" y="0"/>
                  </a:moveTo>
                  <a:cubicBezTo>
                    <a:pt x="709" y="0"/>
                    <a:pt x="709" y="0"/>
                    <a:pt x="709" y="0"/>
                  </a:cubicBezTo>
                  <a:cubicBezTo>
                    <a:pt x="611" y="883"/>
                    <a:pt x="368" y="1676"/>
                    <a:pt x="0" y="2368"/>
                  </a:cubicBezTo>
                  <a:cubicBezTo>
                    <a:pt x="0" y="3238"/>
                    <a:pt x="0" y="3238"/>
                    <a:pt x="0" y="3238"/>
                  </a:cubicBezTo>
                  <a:cubicBezTo>
                    <a:pt x="1179" y="3238"/>
                    <a:pt x="1179" y="3238"/>
                    <a:pt x="1179" y="3238"/>
                  </a:cubicBezTo>
                  <a:cubicBezTo>
                    <a:pt x="1179" y="0"/>
                    <a:pt x="1179" y="0"/>
                    <a:pt x="1179" y="0"/>
                  </a:cubicBezTo>
                </a:path>
              </a:pathLst>
            </a:custGeom>
            <a:solidFill>
              <a:srgbClr val="D1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8"/>
            <p:cNvSpPr>
              <a:spLocks/>
            </p:cNvSpPr>
            <p:nvPr userDrawn="1"/>
          </p:nvSpPr>
          <p:spPr bwMode="auto">
            <a:xfrm>
              <a:off x="14576425" y="-3175"/>
              <a:ext cx="2255838" cy="7537450"/>
            </a:xfrm>
            <a:custGeom>
              <a:avLst/>
              <a:gdLst>
                <a:gd name="T0" fmla="*/ 709 w 709"/>
                <a:gd name="T1" fmla="*/ 0 h 2368"/>
                <a:gd name="T2" fmla="*/ 0 w 709"/>
                <a:gd name="T3" fmla="*/ 0 h 2368"/>
                <a:gd name="T4" fmla="*/ 0 w 709"/>
                <a:gd name="T5" fmla="*/ 2368 h 2368"/>
                <a:gd name="T6" fmla="*/ 709 w 709"/>
                <a:gd name="T7" fmla="*/ 0 h 2368"/>
              </a:gdLst>
              <a:ahLst/>
              <a:cxnLst>
                <a:cxn ang="0">
                  <a:pos x="T0" y="T1"/>
                </a:cxn>
                <a:cxn ang="0">
                  <a:pos x="T2" y="T3"/>
                </a:cxn>
                <a:cxn ang="0">
                  <a:pos x="T4" y="T5"/>
                </a:cxn>
                <a:cxn ang="0">
                  <a:pos x="T6" y="T7"/>
                </a:cxn>
              </a:cxnLst>
              <a:rect l="0" t="0" r="r" b="b"/>
              <a:pathLst>
                <a:path w="709" h="2368">
                  <a:moveTo>
                    <a:pt x="709" y="0"/>
                  </a:moveTo>
                  <a:cubicBezTo>
                    <a:pt x="0" y="0"/>
                    <a:pt x="0" y="0"/>
                    <a:pt x="0" y="0"/>
                  </a:cubicBezTo>
                  <a:cubicBezTo>
                    <a:pt x="0" y="2368"/>
                    <a:pt x="0" y="2368"/>
                    <a:pt x="0" y="2368"/>
                  </a:cubicBezTo>
                  <a:cubicBezTo>
                    <a:pt x="368" y="1676"/>
                    <a:pt x="611" y="883"/>
                    <a:pt x="709" y="0"/>
                  </a:cubicBezTo>
                </a:path>
              </a:pathLst>
            </a:custGeom>
            <a:solidFill>
              <a:srgbClr val="0082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a:p>
          </p:txBody>
        </p:sp>
      </p:grpSp>
      <p:sp>
        <p:nvSpPr>
          <p:cNvPr id="3" name="Slide Number Placeholder 2"/>
          <p:cNvSpPr>
            <a:spLocks noGrp="1"/>
          </p:cNvSpPr>
          <p:nvPr>
            <p:ph type="sldNum" sz="quarter" idx="10"/>
          </p:nvPr>
        </p:nvSpPr>
        <p:spPr/>
        <p:txBody>
          <a:bodyPr/>
          <a:lstStyle/>
          <a:p>
            <a:pPr>
              <a:defRPr/>
            </a:pPr>
            <a:fld id="{162E4A84-A8F2-424A-AAF2-679D4EB18637}" type="slidenum">
              <a:rPr lang="en-US" smtClean="0"/>
              <a:pPr>
                <a:defRPr/>
              </a:pPr>
              <a:t>‹#›</a:t>
            </a:fld>
            <a:endParaRPr lang="en-US"/>
          </a:p>
        </p:txBody>
      </p:sp>
      <p:grpSp>
        <p:nvGrpSpPr>
          <p:cNvPr id="6" name="Group 5"/>
          <p:cNvGrpSpPr/>
          <p:nvPr userDrawn="1"/>
        </p:nvGrpSpPr>
        <p:grpSpPr>
          <a:xfrm>
            <a:off x="15435035" y="8348644"/>
            <a:ext cx="2224871" cy="849514"/>
            <a:chOff x="14972266" y="563887"/>
            <a:chExt cx="2224871" cy="849514"/>
          </a:xfrm>
        </p:grpSpPr>
        <p:sp>
          <p:nvSpPr>
            <p:cNvPr id="7" name="Freeform 8"/>
            <p:cNvSpPr>
              <a:spLocks/>
            </p:cNvSpPr>
            <p:nvPr userDrawn="1"/>
          </p:nvSpPr>
          <p:spPr bwMode="auto">
            <a:xfrm>
              <a:off x="16539508" y="576857"/>
              <a:ext cx="467099" cy="817088"/>
            </a:xfrm>
            <a:custGeom>
              <a:avLst/>
              <a:gdLst>
                <a:gd name="T0" fmla="*/ 0 w 332"/>
                <a:gd name="T1" fmla="*/ 0 h 551"/>
                <a:gd name="T2" fmla="*/ 834380475 w 332"/>
                <a:gd name="T3" fmla="*/ 0 h 551"/>
                <a:gd name="T4" fmla="*/ 834380475 w 332"/>
                <a:gd name="T5" fmla="*/ 326553043 h 551"/>
                <a:gd name="T6" fmla="*/ 331741635 w 332"/>
                <a:gd name="T7" fmla="*/ 326553043 h 551"/>
                <a:gd name="T8" fmla="*/ 331741635 w 332"/>
                <a:gd name="T9" fmla="*/ 530021499 h 551"/>
                <a:gd name="T10" fmla="*/ 743905484 w 332"/>
                <a:gd name="T11" fmla="*/ 530021499 h 551"/>
                <a:gd name="T12" fmla="*/ 743905484 w 332"/>
                <a:gd name="T13" fmla="*/ 851550649 h 551"/>
                <a:gd name="T14" fmla="*/ 331741635 w 332"/>
                <a:gd name="T15" fmla="*/ 851550649 h 551"/>
                <a:gd name="T16" fmla="*/ 331741635 w 332"/>
                <a:gd name="T17" fmla="*/ 1062554154 h 551"/>
                <a:gd name="T18" fmla="*/ 834380475 w 332"/>
                <a:gd name="T19" fmla="*/ 1062554154 h 551"/>
                <a:gd name="T20" fmla="*/ 834380475 w 332"/>
                <a:gd name="T21" fmla="*/ 1384083304 h 551"/>
                <a:gd name="T22" fmla="*/ 0 w 332"/>
                <a:gd name="T23" fmla="*/ 1384083304 h 551"/>
                <a:gd name="T24" fmla="*/ 0 w 332"/>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32" h="551">
                  <a:moveTo>
                    <a:pt x="0" y="0"/>
                  </a:moveTo>
                  <a:lnTo>
                    <a:pt x="332" y="0"/>
                  </a:lnTo>
                  <a:lnTo>
                    <a:pt x="332" y="130"/>
                  </a:lnTo>
                  <a:lnTo>
                    <a:pt x="132" y="130"/>
                  </a:lnTo>
                  <a:lnTo>
                    <a:pt x="132" y="211"/>
                  </a:lnTo>
                  <a:lnTo>
                    <a:pt x="296" y="211"/>
                  </a:lnTo>
                  <a:lnTo>
                    <a:pt x="296" y="339"/>
                  </a:lnTo>
                  <a:lnTo>
                    <a:pt x="132" y="339"/>
                  </a:lnTo>
                  <a:lnTo>
                    <a:pt x="132" y="423"/>
                  </a:lnTo>
                  <a:lnTo>
                    <a:pt x="332" y="423"/>
                  </a:lnTo>
                  <a:lnTo>
                    <a:pt x="332" y="551"/>
                  </a:lnTo>
                  <a:lnTo>
                    <a:pt x="0" y="551"/>
                  </a:lnTo>
                  <a:lnTo>
                    <a:pt x="0" y="0"/>
                  </a:lnTo>
                  <a:close/>
                </a:path>
              </a:pathLst>
            </a:custGeom>
            <a:solidFill>
              <a:schemeClr val="tx1">
                <a:lumMod val="50000"/>
              </a:schemeClr>
            </a:solidFill>
            <a:ln>
              <a:noFill/>
            </a:ln>
          </p:spPr>
          <p:txBody>
            <a:bodyPr/>
            <a:lstStyle/>
            <a:p>
              <a:pPr defTabSz="1630242">
                <a:defRPr/>
              </a:pPr>
              <a:endParaRPr lang="en-US">
                <a:solidFill>
                  <a:srgbClr val="000000"/>
                </a:solidFill>
                <a:latin typeface="Arial"/>
                <a:cs typeface="Arial" pitchFamily="34" charset="0"/>
              </a:endParaRPr>
            </a:p>
          </p:txBody>
        </p:sp>
        <p:sp>
          <p:nvSpPr>
            <p:cNvPr id="8" name="Freeform 9"/>
            <p:cNvSpPr>
              <a:spLocks/>
            </p:cNvSpPr>
            <p:nvPr userDrawn="1"/>
          </p:nvSpPr>
          <p:spPr bwMode="auto">
            <a:xfrm>
              <a:off x="15881882" y="563887"/>
              <a:ext cx="577729" cy="849514"/>
            </a:xfrm>
            <a:custGeom>
              <a:avLst/>
              <a:gdLst>
                <a:gd name="T0" fmla="*/ 1281005241 w 228"/>
                <a:gd name="T1" fmla="*/ 1005742145 h 317"/>
                <a:gd name="T2" fmla="*/ 1158616841 w 228"/>
                <a:gd name="T3" fmla="*/ 695025501 h 317"/>
                <a:gd name="T4" fmla="*/ 946475046 w 228"/>
                <a:gd name="T5" fmla="*/ 605079780 h 317"/>
                <a:gd name="T6" fmla="*/ 693538069 w 228"/>
                <a:gd name="T7" fmla="*/ 801321871 h 317"/>
                <a:gd name="T8" fmla="*/ 611944852 w 228"/>
                <a:gd name="T9" fmla="*/ 1324636972 h 317"/>
                <a:gd name="T10" fmla="*/ 954635223 w 228"/>
                <a:gd name="T11" fmla="*/ 1995130782 h 317"/>
                <a:gd name="T12" fmla="*/ 1281005241 w 228"/>
                <a:gd name="T13" fmla="*/ 1561761402 h 317"/>
                <a:gd name="T14" fmla="*/ 1860312235 w 228"/>
                <a:gd name="T15" fmla="*/ 1561761402 h 317"/>
                <a:gd name="T16" fmla="*/ 1607375258 w 228"/>
                <a:gd name="T17" fmla="*/ 2147483647 h 317"/>
                <a:gd name="T18" fmla="*/ 987270229 w 228"/>
                <a:gd name="T19" fmla="*/ 2147483647 h 317"/>
                <a:gd name="T20" fmla="*/ 465078772 w 228"/>
                <a:gd name="T21" fmla="*/ 2147483647 h 317"/>
                <a:gd name="T22" fmla="*/ 130548577 w 228"/>
                <a:gd name="T23" fmla="*/ 2003308966 h 317"/>
                <a:gd name="T24" fmla="*/ 0 w 228"/>
                <a:gd name="T25" fmla="*/ 1324636972 h 317"/>
                <a:gd name="T26" fmla="*/ 130548577 w 228"/>
                <a:gd name="T27" fmla="*/ 580550948 h 317"/>
                <a:gd name="T28" fmla="*/ 489556452 w 228"/>
                <a:gd name="T29" fmla="*/ 139006244 h 317"/>
                <a:gd name="T30" fmla="*/ 921997366 w 228"/>
                <a:gd name="T31" fmla="*/ 0 h 317"/>
                <a:gd name="T32" fmla="*/ 1615535435 w 228"/>
                <a:gd name="T33" fmla="*/ 302541320 h 317"/>
                <a:gd name="T34" fmla="*/ 1843994732 w 228"/>
                <a:gd name="T35" fmla="*/ 1005742145 h 317"/>
                <a:gd name="T36" fmla="*/ 1281005241 w 228"/>
                <a:gd name="T37" fmla="*/ 1005742145 h 31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28" h="317">
                  <a:moveTo>
                    <a:pt x="157" y="123"/>
                  </a:moveTo>
                  <a:cubicBezTo>
                    <a:pt x="154" y="105"/>
                    <a:pt x="148" y="91"/>
                    <a:pt x="142" y="85"/>
                  </a:cubicBezTo>
                  <a:cubicBezTo>
                    <a:pt x="133" y="78"/>
                    <a:pt x="124" y="74"/>
                    <a:pt x="116" y="74"/>
                  </a:cubicBezTo>
                  <a:cubicBezTo>
                    <a:pt x="102" y="74"/>
                    <a:pt x="91" y="83"/>
                    <a:pt x="85" y="98"/>
                  </a:cubicBezTo>
                  <a:cubicBezTo>
                    <a:pt x="78" y="116"/>
                    <a:pt x="75" y="137"/>
                    <a:pt x="75" y="162"/>
                  </a:cubicBezTo>
                  <a:cubicBezTo>
                    <a:pt x="75" y="216"/>
                    <a:pt x="89" y="244"/>
                    <a:pt x="117" y="244"/>
                  </a:cubicBezTo>
                  <a:cubicBezTo>
                    <a:pt x="139" y="244"/>
                    <a:pt x="153" y="225"/>
                    <a:pt x="157" y="191"/>
                  </a:cubicBezTo>
                  <a:cubicBezTo>
                    <a:pt x="228" y="191"/>
                    <a:pt x="228" y="191"/>
                    <a:pt x="228" y="191"/>
                  </a:cubicBezTo>
                  <a:cubicBezTo>
                    <a:pt x="225" y="229"/>
                    <a:pt x="215" y="260"/>
                    <a:pt x="197" y="283"/>
                  </a:cubicBezTo>
                  <a:cubicBezTo>
                    <a:pt x="178" y="306"/>
                    <a:pt x="151" y="317"/>
                    <a:pt x="121" y="317"/>
                  </a:cubicBezTo>
                  <a:cubicBezTo>
                    <a:pt x="97" y="317"/>
                    <a:pt x="75" y="311"/>
                    <a:pt x="57" y="299"/>
                  </a:cubicBezTo>
                  <a:cubicBezTo>
                    <a:pt x="38" y="287"/>
                    <a:pt x="25" y="269"/>
                    <a:pt x="16" y="245"/>
                  </a:cubicBezTo>
                  <a:cubicBezTo>
                    <a:pt x="6" y="223"/>
                    <a:pt x="0" y="193"/>
                    <a:pt x="0" y="162"/>
                  </a:cubicBezTo>
                  <a:cubicBezTo>
                    <a:pt x="0" y="127"/>
                    <a:pt x="6" y="96"/>
                    <a:pt x="16" y="71"/>
                  </a:cubicBezTo>
                  <a:cubicBezTo>
                    <a:pt x="28" y="47"/>
                    <a:pt x="43" y="28"/>
                    <a:pt x="60" y="17"/>
                  </a:cubicBezTo>
                  <a:cubicBezTo>
                    <a:pt x="77" y="7"/>
                    <a:pt x="96" y="0"/>
                    <a:pt x="113" y="0"/>
                  </a:cubicBezTo>
                  <a:cubicBezTo>
                    <a:pt x="152" y="1"/>
                    <a:pt x="182" y="15"/>
                    <a:pt x="198" y="37"/>
                  </a:cubicBezTo>
                  <a:cubicBezTo>
                    <a:pt x="214" y="61"/>
                    <a:pt x="224" y="90"/>
                    <a:pt x="226" y="123"/>
                  </a:cubicBezTo>
                  <a:lnTo>
                    <a:pt x="157" y="123"/>
                  </a:lnTo>
                  <a:close/>
                </a:path>
              </a:pathLst>
            </a:custGeom>
            <a:solidFill>
              <a:schemeClr val="tx1">
                <a:lumMod val="50000"/>
              </a:schemeClr>
            </a:solidFill>
            <a:ln>
              <a:noFill/>
            </a:ln>
          </p:spPr>
          <p:txBody>
            <a:bodyPr/>
            <a:lstStyle/>
            <a:p>
              <a:pPr defTabSz="1630242">
                <a:defRPr/>
              </a:pPr>
              <a:endParaRPr lang="en-US">
                <a:solidFill>
                  <a:srgbClr val="000000"/>
                </a:solidFill>
                <a:latin typeface="Arial"/>
                <a:cs typeface="Arial" pitchFamily="34" charset="0"/>
              </a:endParaRPr>
            </a:p>
          </p:txBody>
        </p:sp>
        <p:sp>
          <p:nvSpPr>
            <p:cNvPr id="9" name="Rectangle 10"/>
            <p:cNvSpPr>
              <a:spLocks noChangeArrowheads="1"/>
            </p:cNvSpPr>
            <p:nvPr userDrawn="1"/>
          </p:nvSpPr>
          <p:spPr bwMode="auto">
            <a:xfrm>
              <a:off x="15623748" y="576857"/>
              <a:ext cx="190526" cy="817088"/>
            </a:xfrm>
            <a:prstGeom prst="rect">
              <a:avLst/>
            </a:prstGeom>
            <a:solidFill>
              <a:schemeClr val="tx1">
                <a:lumMod val="50000"/>
              </a:schemeClr>
            </a:solidFill>
            <a:ln>
              <a:noFill/>
            </a:ln>
          </p:spPr>
          <p:txBody>
            <a:bodyPr/>
            <a:lstStyle/>
            <a:p>
              <a:pPr defTabSz="1630242">
                <a:defRPr/>
              </a:pPr>
              <a:endParaRPr lang="en-US">
                <a:solidFill>
                  <a:srgbClr val="000000"/>
                </a:solidFill>
                <a:latin typeface="Arial"/>
                <a:cs typeface="Arial" pitchFamily="34" charset="0"/>
              </a:endParaRPr>
            </a:p>
          </p:txBody>
        </p:sp>
        <p:sp>
          <p:nvSpPr>
            <p:cNvPr id="10" name="Freeform 11"/>
            <p:cNvSpPr>
              <a:spLocks/>
            </p:cNvSpPr>
            <p:nvPr userDrawn="1"/>
          </p:nvSpPr>
          <p:spPr bwMode="auto">
            <a:xfrm>
              <a:off x="14972266" y="576857"/>
              <a:ext cx="546996" cy="817088"/>
            </a:xfrm>
            <a:custGeom>
              <a:avLst/>
              <a:gdLst>
                <a:gd name="T0" fmla="*/ 0 w 386"/>
                <a:gd name="T1" fmla="*/ 0 h 551"/>
                <a:gd name="T2" fmla="*/ 301231077 w 386"/>
                <a:gd name="T3" fmla="*/ 0 h 551"/>
                <a:gd name="T4" fmla="*/ 655619642 w 386"/>
                <a:gd name="T5" fmla="*/ 766144469 h 551"/>
                <a:gd name="T6" fmla="*/ 655619642 w 386"/>
                <a:gd name="T7" fmla="*/ 462198153 h 551"/>
                <a:gd name="T8" fmla="*/ 655619642 w 386"/>
                <a:gd name="T9" fmla="*/ 0 h 551"/>
                <a:gd name="T10" fmla="*/ 977099900 w 386"/>
                <a:gd name="T11" fmla="*/ 0 h 551"/>
                <a:gd name="T12" fmla="*/ 977099900 w 386"/>
                <a:gd name="T13" fmla="*/ 1384083304 h 551"/>
                <a:gd name="T14" fmla="*/ 660682336 w 386"/>
                <a:gd name="T15" fmla="*/ 1384083304 h 551"/>
                <a:gd name="T16" fmla="*/ 313887015 w 386"/>
                <a:gd name="T17" fmla="*/ 638034407 h 551"/>
                <a:gd name="T18" fmla="*/ 313887015 w 386"/>
                <a:gd name="T19" fmla="*/ 959563557 h 551"/>
                <a:gd name="T20" fmla="*/ 313887015 w 386"/>
                <a:gd name="T21" fmla="*/ 1384083304 h 551"/>
                <a:gd name="T22" fmla="*/ 0 w 386"/>
                <a:gd name="T23" fmla="*/ 1384083304 h 551"/>
                <a:gd name="T24" fmla="*/ 0 w 386"/>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86" h="551">
                  <a:moveTo>
                    <a:pt x="0" y="0"/>
                  </a:moveTo>
                  <a:lnTo>
                    <a:pt x="119" y="0"/>
                  </a:lnTo>
                  <a:lnTo>
                    <a:pt x="259" y="305"/>
                  </a:lnTo>
                  <a:lnTo>
                    <a:pt x="259" y="184"/>
                  </a:lnTo>
                  <a:lnTo>
                    <a:pt x="259" y="0"/>
                  </a:lnTo>
                  <a:lnTo>
                    <a:pt x="386" y="0"/>
                  </a:lnTo>
                  <a:lnTo>
                    <a:pt x="386" y="551"/>
                  </a:lnTo>
                  <a:lnTo>
                    <a:pt x="261" y="551"/>
                  </a:lnTo>
                  <a:lnTo>
                    <a:pt x="124" y="254"/>
                  </a:lnTo>
                  <a:lnTo>
                    <a:pt x="124" y="382"/>
                  </a:lnTo>
                  <a:lnTo>
                    <a:pt x="124" y="551"/>
                  </a:lnTo>
                  <a:lnTo>
                    <a:pt x="0" y="551"/>
                  </a:lnTo>
                  <a:lnTo>
                    <a:pt x="0" y="0"/>
                  </a:lnTo>
                  <a:close/>
                </a:path>
              </a:pathLst>
            </a:custGeom>
            <a:solidFill>
              <a:schemeClr val="tx1">
                <a:lumMod val="50000"/>
              </a:schemeClr>
            </a:solidFill>
            <a:ln>
              <a:noFill/>
            </a:ln>
          </p:spPr>
          <p:txBody>
            <a:bodyPr/>
            <a:lstStyle/>
            <a:p>
              <a:pPr defTabSz="1630242">
                <a:defRPr/>
              </a:pPr>
              <a:endParaRPr lang="en-US">
                <a:solidFill>
                  <a:srgbClr val="000000"/>
                </a:solidFill>
                <a:latin typeface="Arial"/>
                <a:cs typeface="Arial" pitchFamily="34" charset="0"/>
              </a:endParaRPr>
            </a:p>
          </p:txBody>
        </p:sp>
        <p:sp>
          <p:nvSpPr>
            <p:cNvPr id="11" name="Rectangle 12"/>
            <p:cNvSpPr>
              <a:spLocks noChangeArrowheads="1"/>
            </p:cNvSpPr>
            <p:nvPr userDrawn="1"/>
          </p:nvSpPr>
          <p:spPr bwMode="auto">
            <a:xfrm>
              <a:off x="16459610" y="894615"/>
              <a:ext cx="172090" cy="181574"/>
            </a:xfrm>
            <a:prstGeom prst="rect">
              <a:avLst/>
            </a:prstGeom>
            <a:solidFill>
              <a:srgbClr val="009E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a:p>
          </p:txBody>
        </p:sp>
        <p:sp>
          <p:nvSpPr>
            <p:cNvPr id="12" name="Rectangle 13"/>
            <p:cNvSpPr>
              <a:spLocks noChangeArrowheads="1"/>
            </p:cNvSpPr>
            <p:nvPr userDrawn="1"/>
          </p:nvSpPr>
          <p:spPr bwMode="auto">
            <a:xfrm>
              <a:off x="15814272" y="894615"/>
              <a:ext cx="165945" cy="181574"/>
            </a:xfrm>
            <a:prstGeom prst="rect">
              <a:avLst/>
            </a:prstGeom>
            <a:solidFill>
              <a:srgbClr val="009E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a:p>
          </p:txBody>
        </p:sp>
        <p:sp>
          <p:nvSpPr>
            <p:cNvPr id="13" name="Rectangle 14"/>
            <p:cNvSpPr>
              <a:spLocks noChangeArrowheads="1"/>
            </p:cNvSpPr>
            <p:nvPr userDrawn="1"/>
          </p:nvSpPr>
          <p:spPr bwMode="auto">
            <a:xfrm>
              <a:off x="15457802" y="894615"/>
              <a:ext cx="165945" cy="181574"/>
            </a:xfrm>
            <a:prstGeom prst="rect">
              <a:avLst/>
            </a:prstGeom>
            <a:solidFill>
              <a:srgbClr val="009E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a:p>
          </p:txBody>
        </p:sp>
        <p:sp>
          <p:nvSpPr>
            <p:cNvPr id="14" name="Freeform 15"/>
            <p:cNvSpPr>
              <a:spLocks noEditPoints="1"/>
            </p:cNvSpPr>
            <p:nvPr userDrawn="1"/>
          </p:nvSpPr>
          <p:spPr bwMode="auto">
            <a:xfrm>
              <a:off x="17068069" y="570374"/>
              <a:ext cx="129068" cy="136179"/>
            </a:xfrm>
            <a:custGeom>
              <a:avLst/>
              <a:gdLst>
                <a:gd name="T0" fmla="*/ 16308699 w 51"/>
                <a:gd name="T1" fmla="*/ 124566736 h 50"/>
                <a:gd name="T2" fmla="*/ 65240493 w 51"/>
                <a:gd name="T3" fmla="*/ 58131918 h 50"/>
                <a:gd name="T4" fmla="*/ 130480985 w 51"/>
                <a:gd name="T5" fmla="*/ 16608704 h 50"/>
                <a:gd name="T6" fmla="*/ 203874403 w 51"/>
                <a:gd name="T7" fmla="*/ 0 h 50"/>
                <a:gd name="T8" fmla="*/ 285423595 w 51"/>
                <a:gd name="T9" fmla="*/ 16608704 h 50"/>
                <a:gd name="T10" fmla="*/ 350664088 w 51"/>
                <a:gd name="T11" fmla="*/ 58131918 h 50"/>
                <a:gd name="T12" fmla="*/ 399595881 w 51"/>
                <a:gd name="T13" fmla="*/ 124566736 h 50"/>
                <a:gd name="T14" fmla="*/ 415904580 w 51"/>
                <a:gd name="T15" fmla="*/ 207610258 h 50"/>
                <a:gd name="T16" fmla="*/ 399595881 w 51"/>
                <a:gd name="T17" fmla="*/ 290653780 h 50"/>
                <a:gd name="T18" fmla="*/ 350664088 w 51"/>
                <a:gd name="T19" fmla="*/ 357088598 h 50"/>
                <a:gd name="T20" fmla="*/ 285423595 w 51"/>
                <a:gd name="T21" fmla="*/ 398608906 h 50"/>
                <a:gd name="T22" fmla="*/ 203874403 w 51"/>
                <a:gd name="T23" fmla="*/ 415217610 h 50"/>
                <a:gd name="T24" fmla="*/ 130480985 w 51"/>
                <a:gd name="T25" fmla="*/ 398608906 h 50"/>
                <a:gd name="T26" fmla="*/ 65240493 w 51"/>
                <a:gd name="T27" fmla="*/ 357088598 h 50"/>
                <a:gd name="T28" fmla="*/ 16308699 w 51"/>
                <a:gd name="T29" fmla="*/ 290653780 h 50"/>
                <a:gd name="T30" fmla="*/ 0 w 51"/>
                <a:gd name="T31" fmla="*/ 207610258 h 50"/>
                <a:gd name="T32" fmla="*/ 16308699 w 51"/>
                <a:gd name="T33" fmla="*/ 124566736 h 50"/>
                <a:gd name="T34" fmla="*/ 65240493 w 51"/>
                <a:gd name="T35" fmla="*/ 274045076 h 50"/>
                <a:gd name="T36" fmla="*/ 97860739 w 51"/>
                <a:gd name="T37" fmla="*/ 323871189 h 50"/>
                <a:gd name="T38" fmla="*/ 146789684 w 51"/>
                <a:gd name="T39" fmla="*/ 357088598 h 50"/>
                <a:gd name="T40" fmla="*/ 203874403 w 51"/>
                <a:gd name="T41" fmla="*/ 373697302 h 50"/>
                <a:gd name="T42" fmla="*/ 260959123 w 51"/>
                <a:gd name="T43" fmla="*/ 357088598 h 50"/>
                <a:gd name="T44" fmla="*/ 309890916 w 51"/>
                <a:gd name="T45" fmla="*/ 323871189 h 50"/>
                <a:gd name="T46" fmla="*/ 342508314 w 51"/>
                <a:gd name="T47" fmla="*/ 274045076 h 50"/>
                <a:gd name="T48" fmla="*/ 358819861 w 51"/>
                <a:gd name="T49" fmla="*/ 207610258 h 50"/>
                <a:gd name="T50" fmla="*/ 342508314 w 51"/>
                <a:gd name="T51" fmla="*/ 141175440 h 50"/>
                <a:gd name="T52" fmla="*/ 309890916 w 51"/>
                <a:gd name="T53" fmla="*/ 91349327 h 50"/>
                <a:gd name="T54" fmla="*/ 260959123 w 51"/>
                <a:gd name="T55" fmla="*/ 58131918 h 50"/>
                <a:gd name="T56" fmla="*/ 203874403 w 51"/>
                <a:gd name="T57" fmla="*/ 49826113 h 50"/>
                <a:gd name="T58" fmla="*/ 146789684 w 51"/>
                <a:gd name="T59" fmla="*/ 58131918 h 50"/>
                <a:gd name="T60" fmla="*/ 97860739 w 51"/>
                <a:gd name="T61" fmla="*/ 91349327 h 50"/>
                <a:gd name="T62" fmla="*/ 65240493 w 51"/>
                <a:gd name="T63" fmla="*/ 141175440 h 50"/>
                <a:gd name="T64" fmla="*/ 57084719 w 51"/>
                <a:gd name="T65" fmla="*/ 207610258 h 50"/>
                <a:gd name="T66" fmla="*/ 65240493 w 51"/>
                <a:gd name="T67" fmla="*/ 274045076 h 50"/>
                <a:gd name="T68" fmla="*/ 212030177 w 51"/>
                <a:gd name="T69" fmla="*/ 91349327 h 50"/>
                <a:gd name="T70" fmla="*/ 277270669 w 51"/>
                <a:gd name="T71" fmla="*/ 107958032 h 50"/>
                <a:gd name="T72" fmla="*/ 301735142 w 51"/>
                <a:gd name="T73" fmla="*/ 157784145 h 50"/>
                <a:gd name="T74" fmla="*/ 293579369 w 51"/>
                <a:gd name="T75" fmla="*/ 191001554 h 50"/>
                <a:gd name="T76" fmla="*/ 277270669 w 51"/>
                <a:gd name="T77" fmla="*/ 207610258 h 50"/>
                <a:gd name="T78" fmla="*/ 260959123 w 51"/>
                <a:gd name="T79" fmla="*/ 215913157 h 50"/>
                <a:gd name="T80" fmla="*/ 236494650 w 51"/>
                <a:gd name="T81" fmla="*/ 224218962 h 50"/>
                <a:gd name="T82" fmla="*/ 301735142 w 51"/>
                <a:gd name="T83" fmla="*/ 323871189 h 50"/>
                <a:gd name="T84" fmla="*/ 252803349 w 51"/>
                <a:gd name="T85" fmla="*/ 323871189 h 50"/>
                <a:gd name="T86" fmla="*/ 195718630 w 51"/>
                <a:gd name="T87" fmla="*/ 224218962 h 50"/>
                <a:gd name="T88" fmla="*/ 171254157 w 51"/>
                <a:gd name="T89" fmla="*/ 224218962 h 50"/>
                <a:gd name="T90" fmla="*/ 171254157 w 51"/>
                <a:gd name="T91" fmla="*/ 323871189 h 50"/>
                <a:gd name="T92" fmla="*/ 122325212 w 51"/>
                <a:gd name="T93" fmla="*/ 323871189 h 50"/>
                <a:gd name="T94" fmla="*/ 122325212 w 51"/>
                <a:gd name="T95" fmla="*/ 91349327 h 50"/>
                <a:gd name="T96" fmla="*/ 212030177 w 51"/>
                <a:gd name="T97" fmla="*/ 91349327 h 50"/>
                <a:gd name="T98" fmla="*/ 212030177 w 51"/>
                <a:gd name="T99" fmla="*/ 191001554 h 50"/>
                <a:gd name="T100" fmla="*/ 244650423 w 51"/>
                <a:gd name="T101" fmla="*/ 182695748 h 50"/>
                <a:gd name="T102" fmla="*/ 252803349 w 51"/>
                <a:gd name="T103" fmla="*/ 157784145 h 50"/>
                <a:gd name="T104" fmla="*/ 252803349 w 51"/>
                <a:gd name="T105" fmla="*/ 141175440 h 50"/>
                <a:gd name="T106" fmla="*/ 236494650 w 51"/>
                <a:gd name="T107" fmla="*/ 132869635 h 50"/>
                <a:gd name="T108" fmla="*/ 220185950 w 51"/>
                <a:gd name="T109" fmla="*/ 132869635 h 50"/>
                <a:gd name="T110" fmla="*/ 203874403 w 51"/>
                <a:gd name="T111" fmla="*/ 132869635 h 50"/>
                <a:gd name="T112" fmla="*/ 171254157 w 51"/>
                <a:gd name="T113" fmla="*/ 132869635 h 50"/>
                <a:gd name="T114" fmla="*/ 171254157 w 51"/>
                <a:gd name="T115" fmla="*/ 191001554 h 50"/>
                <a:gd name="T116" fmla="*/ 212030177 w 51"/>
                <a:gd name="T117" fmla="*/ 191001554 h 50"/>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51" h="50">
                  <a:moveTo>
                    <a:pt x="2" y="15"/>
                  </a:moveTo>
                  <a:cubicBezTo>
                    <a:pt x="3" y="12"/>
                    <a:pt x="5" y="9"/>
                    <a:pt x="8" y="7"/>
                  </a:cubicBezTo>
                  <a:cubicBezTo>
                    <a:pt x="10" y="5"/>
                    <a:pt x="13" y="3"/>
                    <a:pt x="16" y="2"/>
                  </a:cubicBezTo>
                  <a:cubicBezTo>
                    <a:pt x="19" y="1"/>
                    <a:pt x="22" y="0"/>
                    <a:pt x="25" y="0"/>
                  </a:cubicBezTo>
                  <a:cubicBezTo>
                    <a:pt x="29" y="0"/>
                    <a:pt x="32" y="1"/>
                    <a:pt x="35" y="2"/>
                  </a:cubicBezTo>
                  <a:cubicBezTo>
                    <a:pt x="38" y="3"/>
                    <a:pt x="41" y="5"/>
                    <a:pt x="43" y="7"/>
                  </a:cubicBezTo>
                  <a:cubicBezTo>
                    <a:pt x="45" y="9"/>
                    <a:pt x="47" y="12"/>
                    <a:pt x="49" y="15"/>
                  </a:cubicBezTo>
                  <a:cubicBezTo>
                    <a:pt x="50" y="18"/>
                    <a:pt x="51" y="21"/>
                    <a:pt x="51" y="25"/>
                  </a:cubicBezTo>
                  <a:cubicBezTo>
                    <a:pt x="51" y="29"/>
                    <a:pt x="50" y="32"/>
                    <a:pt x="49" y="35"/>
                  </a:cubicBezTo>
                  <a:cubicBezTo>
                    <a:pt x="47" y="38"/>
                    <a:pt x="45" y="41"/>
                    <a:pt x="43" y="43"/>
                  </a:cubicBezTo>
                  <a:cubicBezTo>
                    <a:pt x="41" y="45"/>
                    <a:pt x="38" y="47"/>
                    <a:pt x="35" y="48"/>
                  </a:cubicBezTo>
                  <a:cubicBezTo>
                    <a:pt x="32" y="49"/>
                    <a:pt x="29" y="50"/>
                    <a:pt x="25" y="50"/>
                  </a:cubicBezTo>
                  <a:cubicBezTo>
                    <a:pt x="22" y="50"/>
                    <a:pt x="19" y="49"/>
                    <a:pt x="16" y="48"/>
                  </a:cubicBezTo>
                  <a:cubicBezTo>
                    <a:pt x="13" y="47"/>
                    <a:pt x="10" y="45"/>
                    <a:pt x="8" y="43"/>
                  </a:cubicBezTo>
                  <a:cubicBezTo>
                    <a:pt x="5" y="41"/>
                    <a:pt x="3" y="38"/>
                    <a:pt x="2" y="35"/>
                  </a:cubicBezTo>
                  <a:cubicBezTo>
                    <a:pt x="1" y="32"/>
                    <a:pt x="0" y="29"/>
                    <a:pt x="0" y="25"/>
                  </a:cubicBezTo>
                  <a:cubicBezTo>
                    <a:pt x="0" y="21"/>
                    <a:pt x="1" y="18"/>
                    <a:pt x="2" y="15"/>
                  </a:cubicBezTo>
                  <a:close/>
                  <a:moveTo>
                    <a:pt x="8" y="33"/>
                  </a:moveTo>
                  <a:cubicBezTo>
                    <a:pt x="9" y="35"/>
                    <a:pt x="10" y="37"/>
                    <a:pt x="12" y="39"/>
                  </a:cubicBezTo>
                  <a:cubicBezTo>
                    <a:pt x="14" y="41"/>
                    <a:pt x="16" y="42"/>
                    <a:pt x="18" y="43"/>
                  </a:cubicBezTo>
                  <a:cubicBezTo>
                    <a:pt x="20" y="44"/>
                    <a:pt x="23" y="45"/>
                    <a:pt x="25" y="45"/>
                  </a:cubicBezTo>
                  <a:cubicBezTo>
                    <a:pt x="28" y="45"/>
                    <a:pt x="30" y="44"/>
                    <a:pt x="32" y="43"/>
                  </a:cubicBezTo>
                  <a:cubicBezTo>
                    <a:pt x="35" y="42"/>
                    <a:pt x="37" y="41"/>
                    <a:pt x="38" y="39"/>
                  </a:cubicBezTo>
                  <a:cubicBezTo>
                    <a:pt x="40" y="37"/>
                    <a:pt x="41" y="35"/>
                    <a:pt x="42" y="33"/>
                  </a:cubicBezTo>
                  <a:cubicBezTo>
                    <a:pt x="43" y="31"/>
                    <a:pt x="44" y="28"/>
                    <a:pt x="44" y="25"/>
                  </a:cubicBezTo>
                  <a:cubicBezTo>
                    <a:pt x="44" y="22"/>
                    <a:pt x="43" y="20"/>
                    <a:pt x="42" y="17"/>
                  </a:cubicBezTo>
                  <a:cubicBezTo>
                    <a:pt x="41" y="15"/>
                    <a:pt x="40" y="13"/>
                    <a:pt x="38" y="11"/>
                  </a:cubicBezTo>
                  <a:cubicBezTo>
                    <a:pt x="37" y="10"/>
                    <a:pt x="35" y="8"/>
                    <a:pt x="32" y="7"/>
                  </a:cubicBezTo>
                  <a:cubicBezTo>
                    <a:pt x="30" y="6"/>
                    <a:pt x="28" y="6"/>
                    <a:pt x="25" y="6"/>
                  </a:cubicBezTo>
                  <a:cubicBezTo>
                    <a:pt x="23" y="6"/>
                    <a:pt x="20" y="6"/>
                    <a:pt x="18" y="7"/>
                  </a:cubicBezTo>
                  <a:cubicBezTo>
                    <a:pt x="16" y="8"/>
                    <a:pt x="14" y="10"/>
                    <a:pt x="12" y="11"/>
                  </a:cubicBezTo>
                  <a:cubicBezTo>
                    <a:pt x="10" y="13"/>
                    <a:pt x="9" y="15"/>
                    <a:pt x="8" y="17"/>
                  </a:cubicBezTo>
                  <a:cubicBezTo>
                    <a:pt x="7" y="20"/>
                    <a:pt x="7" y="22"/>
                    <a:pt x="7" y="25"/>
                  </a:cubicBezTo>
                  <a:cubicBezTo>
                    <a:pt x="7" y="28"/>
                    <a:pt x="7" y="31"/>
                    <a:pt x="8" y="33"/>
                  </a:cubicBezTo>
                  <a:close/>
                  <a:moveTo>
                    <a:pt x="26" y="11"/>
                  </a:moveTo>
                  <a:cubicBezTo>
                    <a:pt x="29" y="11"/>
                    <a:pt x="32" y="12"/>
                    <a:pt x="34" y="13"/>
                  </a:cubicBezTo>
                  <a:cubicBezTo>
                    <a:pt x="36" y="14"/>
                    <a:pt x="37" y="16"/>
                    <a:pt x="37" y="19"/>
                  </a:cubicBezTo>
                  <a:cubicBezTo>
                    <a:pt x="37" y="21"/>
                    <a:pt x="36" y="22"/>
                    <a:pt x="36" y="23"/>
                  </a:cubicBezTo>
                  <a:cubicBezTo>
                    <a:pt x="36" y="24"/>
                    <a:pt x="35" y="24"/>
                    <a:pt x="34" y="25"/>
                  </a:cubicBezTo>
                  <a:cubicBezTo>
                    <a:pt x="34" y="26"/>
                    <a:pt x="33" y="26"/>
                    <a:pt x="32" y="26"/>
                  </a:cubicBezTo>
                  <a:cubicBezTo>
                    <a:pt x="31" y="27"/>
                    <a:pt x="30" y="27"/>
                    <a:pt x="29" y="27"/>
                  </a:cubicBezTo>
                  <a:cubicBezTo>
                    <a:pt x="37" y="39"/>
                    <a:pt x="37" y="39"/>
                    <a:pt x="37" y="39"/>
                  </a:cubicBezTo>
                  <a:cubicBezTo>
                    <a:pt x="31" y="39"/>
                    <a:pt x="31" y="39"/>
                    <a:pt x="31" y="39"/>
                  </a:cubicBezTo>
                  <a:cubicBezTo>
                    <a:pt x="24" y="27"/>
                    <a:pt x="24" y="27"/>
                    <a:pt x="24" y="27"/>
                  </a:cubicBezTo>
                  <a:cubicBezTo>
                    <a:pt x="21" y="27"/>
                    <a:pt x="21" y="27"/>
                    <a:pt x="21" y="27"/>
                  </a:cubicBezTo>
                  <a:cubicBezTo>
                    <a:pt x="21" y="39"/>
                    <a:pt x="21" y="39"/>
                    <a:pt x="21" y="39"/>
                  </a:cubicBezTo>
                  <a:cubicBezTo>
                    <a:pt x="15" y="39"/>
                    <a:pt x="15" y="39"/>
                    <a:pt x="15" y="39"/>
                  </a:cubicBezTo>
                  <a:cubicBezTo>
                    <a:pt x="15" y="11"/>
                    <a:pt x="15" y="11"/>
                    <a:pt x="15" y="11"/>
                  </a:cubicBezTo>
                  <a:lnTo>
                    <a:pt x="26" y="11"/>
                  </a:lnTo>
                  <a:close/>
                  <a:moveTo>
                    <a:pt x="26" y="23"/>
                  </a:moveTo>
                  <a:cubicBezTo>
                    <a:pt x="27" y="23"/>
                    <a:pt x="29" y="23"/>
                    <a:pt x="30" y="22"/>
                  </a:cubicBezTo>
                  <a:cubicBezTo>
                    <a:pt x="31" y="22"/>
                    <a:pt x="31" y="21"/>
                    <a:pt x="31" y="19"/>
                  </a:cubicBezTo>
                  <a:cubicBezTo>
                    <a:pt x="31" y="18"/>
                    <a:pt x="31" y="18"/>
                    <a:pt x="31" y="17"/>
                  </a:cubicBezTo>
                  <a:cubicBezTo>
                    <a:pt x="30" y="17"/>
                    <a:pt x="30" y="16"/>
                    <a:pt x="29" y="16"/>
                  </a:cubicBezTo>
                  <a:cubicBezTo>
                    <a:pt x="29" y="16"/>
                    <a:pt x="28" y="16"/>
                    <a:pt x="27" y="16"/>
                  </a:cubicBezTo>
                  <a:cubicBezTo>
                    <a:pt x="27" y="16"/>
                    <a:pt x="26" y="16"/>
                    <a:pt x="25" y="16"/>
                  </a:cubicBezTo>
                  <a:cubicBezTo>
                    <a:pt x="21" y="16"/>
                    <a:pt x="21" y="16"/>
                    <a:pt x="21" y="16"/>
                  </a:cubicBezTo>
                  <a:cubicBezTo>
                    <a:pt x="21" y="23"/>
                    <a:pt x="21" y="23"/>
                    <a:pt x="21" y="23"/>
                  </a:cubicBezTo>
                  <a:lnTo>
                    <a:pt x="26" y="23"/>
                  </a:lnTo>
                  <a:close/>
                </a:path>
              </a:pathLst>
            </a:custGeom>
            <a:solidFill>
              <a:schemeClr val="tx1"/>
            </a:solidFill>
            <a:ln>
              <a:noFill/>
            </a:ln>
          </p:spPr>
          <p:txBody>
            <a:bodyPr/>
            <a:lstStyle/>
            <a:p>
              <a:pPr defTabSz="1630242">
                <a:defRPr/>
              </a:pPr>
              <a:endParaRPr lang="en-US">
                <a:solidFill>
                  <a:srgbClr val="000000"/>
                </a:solidFill>
                <a:latin typeface="Arial"/>
                <a:cs typeface="Arial" pitchFamily="34" charset="0"/>
              </a:endParaRPr>
            </a:p>
          </p:txBody>
        </p:sp>
      </p:grpSp>
      <p:grpSp>
        <p:nvGrpSpPr>
          <p:cNvPr id="15" name="Group 14"/>
          <p:cNvGrpSpPr/>
          <p:nvPr userDrawn="1"/>
        </p:nvGrpSpPr>
        <p:grpSpPr>
          <a:xfrm>
            <a:off x="4724759" y="4395788"/>
            <a:ext cx="8867775" cy="1517650"/>
            <a:chOff x="4716463" y="4395788"/>
            <a:chExt cx="8867775" cy="1517650"/>
          </a:xfrm>
        </p:grpSpPr>
        <p:sp>
          <p:nvSpPr>
            <p:cNvPr id="16" name="Freeform 5"/>
            <p:cNvSpPr>
              <a:spLocks/>
            </p:cNvSpPr>
            <p:nvPr/>
          </p:nvSpPr>
          <p:spPr bwMode="auto">
            <a:xfrm>
              <a:off x="4716463" y="4395788"/>
              <a:ext cx="1130300" cy="1485900"/>
            </a:xfrm>
            <a:custGeom>
              <a:avLst/>
              <a:gdLst>
                <a:gd name="T0" fmla="*/ 0 w 712"/>
                <a:gd name="T1" fmla="*/ 47 h 936"/>
                <a:gd name="T2" fmla="*/ 0 w 712"/>
                <a:gd name="T3" fmla="*/ 0 h 936"/>
                <a:gd name="T4" fmla="*/ 712 w 712"/>
                <a:gd name="T5" fmla="*/ 0 h 936"/>
                <a:gd name="T6" fmla="*/ 712 w 712"/>
                <a:gd name="T7" fmla="*/ 47 h 936"/>
                <a:gd name="T8" fmla="*/ 383 w 712"/>
                <a:gd name="T9" fmla="*/ 47 h 936"/>
                <a:gd name="T10" fmla="*/ 383 w 712"/>
                <a:gd name="T11" fmla="*/ 936 h 936"/>
                <a:gd name="T12" fmla="*/ 329 w 712"/>
                <a:gd name="T13" fmla="*/ 936 h 936"/>
                <a:gd name="T14" fmla="*/ 329 w 712"/>
                <a:gd name="T15" fmla="*/ 47 h 936"/>
                <a:gd name="T16" fmla="*/ 0 w 712"/>
                <a:gd name="T17" fmla="*/ 47 h 9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2" h="936">
                  <a:moveTo>
                    <a:pt x="0" y="47"/>
                  </a:moveTo>
                  <a:lnTo>
                    <a:pt x="0" y="0"/>
                  </a:lnTo>
                  <a:lnTo>
                    <a:pt x="712" y="0"/>
                  </a:lnTo>
                  <a:lnTo>
                    <a:pt x="712" y="47"/>
                  </a:lnTo>
                  <a:lnTo>
                    <a:pt x="383" y="47"/>
                  </a:lnTo>
                  <a:lnTo>
                    <a:pt x="383" y="936"/>
                  </a:lnTo>
                  <a:lnTo>
                    <a:pt x="329" y="936"/>
                  </a:lnTo>
                  <a:lnTo>
                    <a:pt x="329" y="47"/>
                  </a:lnTo>
                  <a:lnTo>
                    <a:pt x="0" y="4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6"/>
            <p:cNvSpPr>
              <a:spLocks/>
            </p:cNvSpPr>
            <p:nvPr/>
          </p:nvSpPr>
          <p:spPr bwMode="auto">
            <a:xfrm>
              <a:off x="5932488" y="4395788"/>
              <a:ext cx="830263" cy="1485900"/>
            </a:xfrm>
            <a:custGeom>
              <a:avLst/>
              <a:gdLst>
                <a:gd name="T0" fmla="*/ 7 w 78"/>
                <a:gd name="T1" fmla="*/ 0 h 137"/>
                <a:gd name="T2" fmla="*/ 7 w 78"/>
                <a:gd name="T3" fmla="*/ 59 h 137"/>
                <a:gd name="T4" fmla="*/ 8 w 78"/>
                <a:gd name="T5" fmla="*/ 59 h 137"/>
                <a:gd name="T6" fmla="*/ 13 w 78"/>
                <a:gd name="T7" fmla="*/ 50 h 137"/>
                <a:gd name="T8" fmla="*/ 21 w 78"/>
                <a:gd name="T9" fmla="*/ 42 h 137"/>
                <a:gd name="T10" fmla="*/ 32 w 78"/>
                <a:gd name="T11" fmla="*/ 38 h 137"/>
                <a:gd name="T12" fmla="*/ 43 w 78"/>
                <a:gd name="T13" fmla="*/ 36 h 137"/>
                <a:gd name="T14" fmla="*/ 58 w 78"/>
                <a:gd name="T15" fmla="*/ 38 h 137"/>
                <a:gd name="T16" fmla="*/ 68 w 78"/>
                <a:gd name="T17" fmla="*/ 44 h 137"/>
                <a:gd name="T18" fmla="*/ 74 w 78"/>
                <a:gd name="T19" fmla="*/ 51 h 137"/>
                <a:gd name="T20" fmla="*/ 77 w 78"/>
                <a:gd name="T21" fmla="*/ 60 h 137"/>
                <a:gd name="T22" fmla="*/ 78 w 78"/>
                <a:gd name="T23" fmla="*/ 69 h 137"/>
                <a:gd name="T24" fmla="*/ 78 w 78"/>
                <a:gd name="T25" fmla="*/ 76 h 137"/>
                <a:gd name="T26" fmla="*/ 78 w 78"/>
                <a:gd name="T27" fmla="*/ 137 h 137"/>
                <a:gd name="T28" fmla="*/ 71 w 78"/>
                <a:gd name="T29" fmla="*/ 137 h 137"/>
                <a:gd name="T30" fmla="*/ 71 w 78"/>
                <a:gd name="T31" fmla="*/ 75 h 137"/>
                <a:gd name="T32" fmla="*/ 71 w 78"/>
                <a:gd name="T33" fmla="*/ 65 h 137"/>
                <a:gd name="T34" fmla="*/ 67 w 78"/>
                <a:gd name="T35" fmla="*/ 55 h 137"/>
                <a:gd name="T36" fmla="*/ 59 w 78"/>
                <a:gd name="T37" fmla="*/ 46 h 137"/>
                <a:gd name="T38" fmla="*/ 43 w 78"/>
                <a:gd name="T39" fmla="*/ 42 h 137"/>
                <a:gd name="T40" fmla="*/ 28 w 78"/>
                <a:gd name="T41" fmla="*/ 45 h 137"/>
                <a:gd name="T42" fmla="*/ 17 w 78"/>
                <a:gd name="T43" fmla="*/ 54 h 137"/>
                <a:gd name="T44" fmla="*/ 10 w 78"/>
                <a:gd name="T45" fmla="*/ 67 h 137"/>
                <a:gd name="T46" fmla="*/ 7 w 78"/>
                <a:gd name="T47" fmla="*/ 84 h 137"/>
                <a:gd name="T48" fmla="*/ 7 w 78"/>
                <a:gd name="T49" fmla="*/ 137 h 137"/>
                <a:gd name="T50" fmla="*/ 0 w 78"/>
                <a:gd name="T51" fmla="*/ 137 h 137"/>
                <a:gd name="T52" fmla="*/ 0 w 78"/>
                <a:gd name="T53" fmla="*/ 0 h 137"/>
                <a:gd name="T54" fmla="*/ 7 w 78"/>
                <a:gd name="T55" fmla="*/ 0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8" h="137">
                  <a:moveTo>
                    <a:pt x="7" y="0"/>
                  </a:moveTo>
                  <a:cubicBezTo>
                    <a:pt x="7" y="59"/>
                    <a:pt x="7" y="59"/>
                    <a:pt x="7" y="59"/>
                  </a:cubicBezTo>
                  <a:cubicBezTo>
                    <a:pt x="8" y="59"/>
                    <a:pt x="8" y="59"/>
                    <a:pt x="8" y="59"/>
                  </a:cubicBezTo>
                  <a:cubicBezTo>
                    <a:pt x="9" y="56"/>
                    <a:pt x="11" y="52"/>
                    <a:pt x="13" y="50"/>
                  </a:cubicBezTo>
                  <a:cubicBezTo>
                    <a:pt x="16" y="47"/>
                    <a:pt x="18" y="44"/>
                    <a:pt x="21" y="42"/>
                  </a:cubicBezTo>
                  <a:cubicBezTo>
                    <a:pt x="25" y="40"/>
                    <a:pt x="28" y="39"/>
                    <a:pt x="32" y="38"/>
                  </a:cubicBezTo>
                  <a:cubicBezTo>
                    <a:pt x="36" y="36"/>
                    <a:pt x="39" y="36"/>
                    <a:pt x="43" y="36"/>
                  </a:cubicBezTo>
                  <a:cubicBezTo>
                    <a:pt x="49" y="36"/>
                    <a:pt x="54" y="37"/>
                    <a:pt x="58" y="38"/>
                  </a:cubicBezTo>
                  <a:cubicBezTo>
                    <a:pt x="62" y="39"/>
                    <a:pt x="65" y="41"/>
                    <a:pt x="68" y="44"/>
                  </a:cubicBezTo>
                  <a:cubicBezTo>
                    <a:pt x="70" y="46"/>
                    <a:pt x="72" y="49"/>
                    <a:pt x="74" y="51"/>
                  </a:cubicBezTo>
                  <a:cubicBezTo>
                    <a:pt x="75" y="54"/>
                    <a:pt x="76" y="57"/>
                    <a:pt x="77" y="60"/>
                  </a:cubicBezTo>
                  <a:cubicBezTo>
                    <a:pt x="78" y="63"/>
                    <a:pt x="78" y="66"/>
                    <a:pt x="78" y="69"/>
                  </a:cubicBezTo>
                  <a:cubicBezTo>
                    <a:pt x="78" y="72"/>
                    <a:pt x="78" y="74"/>
                    <a:pt x="78" y="76"/>
                  </a:cubicBezTo>
                  <a:cubicBezTo>
                    <a:pt x="78" y="137"/>
                    <a:pt x="78" y="137"/>
                    <a:pt x="78" y="137"/>
                  </a:cubicBezTo>
                  <a:cubicBezTo>
                    <a:pt x="71" y="137"/>
                    <a:pt x="71" y="137"/>
                    <a:pt x="71" y="137"/>
                  </a:cubicBezTo>
                  <a:cubicBezTo>
                    <a:pt x="71" y="75"/>
                    <a:pt x="71" y="75"/>
                    <a:pt x="71" y="75"/>
                  </a:cubicBezTo>
                  <a:cubicBezTo>
                    <a:pt x="71" y="72"/>
                    <a:pt x="71" y="69"/>
                    <a:pt x="71" y="65"/>
                  </a:cubicBezTo>
                  <a:cubicBezTo>
                    <a:pt x="70" y="62"/>
                    <a:pt x="69" y="58"/>
                    <a:pt x="67" y="55"/>
                  </a:cubicBezTo>
                  <a:cubicBezTo>
                    <a:pt x="65" y="51"/>
                    <a:pt x="62" y="48"/>
                    <a:pt x="59" y="46"/>
                  </a:cubicBezTo>
                  <a:cubicBezTo>
                    <a:pt x="55" y="44"/>
                    <a:pt x="50" y="42"/>
                    <a:pt x="43" y="42"/>
                  </a:cubicBezTo>
                  <a:cubicBezTo>
                    <a:pt x="37" y="42"/>
                    <a:pt x="32" y="43"/>
                    <a:pt x="28" y="45"/>
                  </a:cubicBezTo>
                  <a:cubicBezTo>
                    <a:pt x="24" y="47"/>
                    <a:pt x="20" y="50"/>
                    <a:pt x="17" y="54"/>
                  </a:cubicBezTo>
                  <a:cubicBezTo>
                    <a:pt x="14" y="58"/>
                    <a:pt x="11" y="62"/>
                    <a:pt x="10" y="67"/>
                  </a:cubicBezTo>
                  <a:cubicBezTo>
                    <a:pt x="8" y="72"/>
                    <a:pt x="7" y="78"/>
                    <a:pt x="7" y="84"/>
                  </a:cubicBezTo>
                  <a:cubicBezTo>
                    <a:pt x="7" y="137"/>
                    <a:pt x="7" y="137"/>
                    <a:pt x="7" y="137"/>
                  </a:cubicBezTo>
                  <a:cubicBezTo>
                    <a:pt x="0" y="137"/>
                    <a:pt x="0" y="137"/>
                    <a:pt x="0" y="137"/>
                  </a:cubicBezTo>
                  <a:cubicBezTo>
                    <a:pt x="0" y="0"/>
                    <a:pt x="0" y="0"/>
                    <a:pt x="0" y="0"/>
                  </a:cubicBezTo>
                  <a:lnTo>
                    <a:pt x="7"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7"/>
            <p:cNvSpPr>
              <a:spLocks noEditPoints="1"/>
            </p:cNvSpPr>
            <p:nvPr/>
          </p:nvSpPr>
          <p:spPr bwMode="auto">
            <a:xfrm>
              <a:off x="6943726" y="4786313"/>
              <a:ext cx="960438" cy="1127125"/>
            </a:xfrm>
            <a:custGeom>
              <a:avLst/>
              <a:gdLst>
                <a:gd name="T0" fmla="*/ 78 w 90"/>
                <a:gd name="T1" fmla="*/ 83 h 104"/>
                <a:gd name="T2" fmla="*/ 78 w 90"/>
                <a:gd name="T3" fmla="*/ 87 h 104"/>
                <a:gd name="T4" fmla="*/ 79 w 90"/>
                <a:gd name="T5" fmla="*/ 91 h 104"/>
                <a:gd name="T6" fmla="*/ 81 w 90"/>
                <a:gd name="T7" fmla="*/ 94 h 104"/>
                <a:gd name="T8" fmla="*/ 85 w 90"/>
                <a:gd name="T9" fmla="*/ 95 h 104"/>
                <a:gd name="T10" fmla="*/ 90 w 90"/>
                <a:gd name="T11" fmla="*/ 94 h 104"/>
                <a:gd name="T12" fmla="*/ 90 w 90"/>
                <a:gd name="T13" fmla="*/ 101 h 104"/>
                <a:gd name="T14" fmla="*/ 87 w 90"/>
                <a:gd name="T15" fmla="*/ 101 h 104"/>
                <a:gd name="T16" fmla="*/ 84 w 90"/>
                <a:gd name="T17" fmla="*/ 101 h 104"/>
                <a:gd name="T18" fmla="*/ 77 w 90"/>
                <a:gd name="T19" fmla="*/ 100 h 104"/>
                <a:gd name="T20" fmla="*/ 73 w 90"/>
                <a:gd name="T21" fmla="*/ 97 h 104"/>
                <a:gd name="T22" fmla="*/ 71 w 90"/>
                <a:gd name="T23" fmla="*/ 93 h 104"/>
                <a:gd name="T24" fmla="*/ 71 w 90"/>
                <a:gd name="T25" fmla="*/ 87 h 104"/>
                <a:gd name="T26" fmla="*/ 71 w 90"/>
                <a:gd name="T27" fmla="*/ 82 h 104"/>
                <a:gd name="T28" fmla="*/ 70 w 90"/>
                <a:gd name="T29" fmla="*/ 82 h 104"/>
                <a:gd name="T30" fmla="*/ 65 w 90"/>
                <a:gd name="T31" fmla="*/ 90 h 104"/>
                <a:gd name="T32" fmla="*/ 57 w 90"/>
                <a:gd name="T33" fmla="*/ 97 h 104"/>
                <a:gd name="T34" fmla="*/ 47 w 90"/>
                <a:gd name="T35" fmla="*/ 102 h 104"/>
                <a:gd name="T36" fmla="*/ 34 w 90"/>
                <a:gd name="T37" fmla="*/ 104 h 104"/>
                <a:gd name="T38" fmla="*/ 21 w 90"/>
                <a:gd name="T39" fmla="*/ 102 h 104"/>
                <a:gd name="T40" fmla="*/ 10 w 90"/>
                <a:gd name="T41" fmla="*/ 97 h 104"/>
                <a:gd name="T42" fmla="*/ 3 w 90"/>
                <a:gd name="T43" fmla="*/ 89 h 104"/>
                <a:gd name="T44" fmla="*/ 0 w 90"/>
                <a:gd name="T45" fmla="*/ 76 h 104"/>
                <a:gd name="T46" fmla="*/ 4 w 90"/>
                <a:gd name="T47" fmla="*/ 62 h 104"/>
                <a:gd name="T48" fmla="*/ 12 w 90"/>
                <a:gd name="T49" fmla="*/ 53 h 104"/>
                <a:gd name="T50" fmla="*/ 24 w 90"/>
                <a:gd name="T51" fmla="*/ 48 h 104"/>
                <a:gd name="T52" fmla="*/ 37 w 90"/>
                <a:gd name="T53" fmla="*/ 46 h 104"/>
                <a:gd name="T54" fmla="*/ 56 w 90"/>
                <a:gd name="T55" fmla="*/ 45 h 104"/>
                <a:gd name="T56" fmla="*/ 66 w 90"/>
                <a:gd name="T57" fmla="*/ 41 h 104"/>
                <a:gd name="T58" fmla="*/ 70 w 90"/>
                <a:gd name="T59" fmla="*/ 36 h 104"/>
                <a:gd name="T60" fmla="*/ 71 w 90"/>
                <a:gd name="T61" fmla="*/ 26 h 104"/>
                <a:gd name="T62" fmla="*/ 70 w 90"/>
                <a:gd name="T63" fmla="*/ 21 h 104"/>
                <a:gd name="T64" fmla="*/ 66 w 90"/>
                <a:gd name="T65" fmla="*/ 14 h 104"/>
                <a:gd name="T66" fmla="*/ 57 w 90"/>
                <a:gd name="T67" fmla="*/ 9 h 104"/>
                <a:gd name="T68" fmla="*/ 43 w 90"/>
                <a:gd name="T69" fmla="*/ 6 h 104"/>
                <a:gd name="T70" fmla="*/ 22 w 90"/>
                <a:gd name="T71" fmla="*/ 13 h 104"/>
                <a:gd name="T72" fmla="*/ 13 w 90"/>
                <a:gd name="T73" fmla="*/ 33 h 104"/>
                <a:gd name="T74" fmla="*/ 6 w 90"/>
                <a:gd name="T75" fmla="*/ 33 h 104"/>
                <a:gd name="T76" fmla="*/ 16 w 90"/>
                <a:gd name="T77" fmla="*/ 8 h 104"/>
                <a:gd name="T78" fmla="*/ 43 w 90"/>
                <a:gd name="T79" fmla="*/ 0 h 104"/>
                <a:gd name="T80" fmla="*/ 56 w 90"/>
                <a:gd name="T81" fmla="*/ 1 h 104"/>
                <a:gd name="T82" fmla="*/ 67 w 90"/>
                <a:gd name="T83" fmla="*/ 5 h 104"/>
                <a:gd name="T84" fmla="*/ 75 w 90"/>
                <a:gd name="T85" fmla="*/ 13 h 104"/>
                <a:gd name="T86" fmla="*/ 78 w 90"/>
                <a:gd name="T87" fmla="*/ 26 h 104"/>
                <a:gd name="T88" fmla="*/ 78 w 90"/>
                <a:gd name="T89" fmla="*/ 83 h 104"/>
                <a:gd name="T90" fmla="*/ 71 w 90"/>
                <a:gd name="T91" fmla="*/ 45 h 104"/>
                <a:gd name="T92" fmla="*/ 65 w 90"/>
                <a:gd name="T93" fmla="*/ 49 h 104"/>
                <a:gd name="T94" fmla="*/ 56 w 90"/>
                <a:gd name="T95" fmla="*/ 51 h 104"/>
                <a:gd name="T96" fmla="*/ 46 w 90"/>
                <a:gd name="T97" fmla="*/ 52 h 104"/>
                <a:gd name="T98" fmla="*/ 35 w 90"/>
                <a:gd name="T99" fmla="*/ 53 h 104"/>
                <a:gd name="T100" fmla="*/ 15 w 90"/>
                <a:gd name="T101" fmla="*/ 59 h 104"/>
                <a:gd name="T102" fmla="*/ 8 w 90"/>
                <a:gd name="T103" fmla="*/ 76 h 104"/>
                <a:gd name="T104" fmla="*/ 14 w 90"/>
                <a:gd name="T105" fmla="*/ 91 h 104"/>
                <a:gd name="T106" fmla="*/ 34 w 90"/>
                <a:gd name="T107" fmla="*/ 97 h 104"/>
                <a:gd name="T108" fmla="*/ 54 w 90"/>
                <a:gd name="T109" fmla="*/ 93 h 104"/>
                <a:gd name="T110" fmla="*/ 65 w 90"/>
                <a:gd name="T111" fmla="*/ 82 h 104"/>
                <a:gd name="T112" fmla="*/ 70 w 90"/>
                <a:gd name="T113" fmla="*/ 71 h 104"/>
                <a:gd name="T114" fmla="*/ 71 w 90"/>
                <a:gd name="T115" fmla="*/ 64 h 104"/>
                <a:gd name="T116" fmla="*/ 71 w 90"/>
                <a:gd name="T117" fmla="*/ 45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0" h="104">
                  <a:moveTo>
                    <a:pt x="78" y="83"/>
                  </a:moveTo>
                  <a:cubicBezTo>
                    <a:pt x="78" y="84"/>
                    <a:pt x="78" y="86"/>
                    <a:pt x="78" y="87"/>
                  </a:cubicBezTo>
                  <a:cubicBezTo>
                    <a:pt x="78" y="89"/>
                    <a:pt x="78" y="90"/>
                    <a:pt x="79" y="91"/>
                  </a:cubicBezTo>
                  <a:cubicBezTo>
                    <a:pt x="79" y="92"/>
                    <a:pt x="80" y="93"/>
                    <a:pt x="81" y="94"/>
                  </a:cubicBezTo>
                  <a:cubicBezTo>
                    <a:pt x="82" y="95"/>
                    <a:pt x="83" y="95"/>
                    <a:pt x="85" y="95"/>
                  </a:cubicBezTo>
                  <a:cubicBezTo>
                    <a:pt x="86" y="95"/>
                    <a:pt x="88" y="95"/>
                    <a:pt x="90" y="94"/>
                  </a:cubicBezTo>
                  <a:cubicBezTo>
                    <a:pt x="90" y="101"/>
                    <a:pt x="90" y="101"/>
                    <a:pt x="90" y="101"/>
                  </a:cubicBezTo>
                  <a:cubicBezTo>
                    <a:pt x="89" y="101"/>
                    <a:pt x="88" y="101"/>
                    <a:pt x="87" y="101"/>
                  </a:cubicBezTo>
                  <a:cubicBezTo>
                    <a:pt x="86" y="101"/>
                    <a:pt x="85" y="101"/>
                    <a:pt x="84" y="101"/>
                  </a:cubicBezTo>
                  <a:cubicBezTo>
                    <a:pt x="81" y="101"/>
                    <a:pt x="79" y="101"/>
                    <a:pt x="77" y="100"/>
                  </a:cubicBezTo>
                  <a:cubicBezTo>
                    <a:pt x="75" y="99"/>
                    <a:pt x="74" y="98"/>
                    <a:pt x="73" y="97"/>
                  </a:cubicBezTo>
                  <a:cubicBezTo>
                    <a:pt x="72" y="96"/>
                    <a:pt x="72" y="94"/>
                    <a:pt x="71" y="93"/>
                  </a:cubicBezTo>
                  <a:cubicBezTo>
                    <a:pt x="71" y="91"/>
                    <a:pt x="71" y="89"/>
                    <a:pt x="71" y="87"/>
                  </a:cubicBezTo>
                  <a:cubicBezTo>
                    <a:pt x="71" y="82"/>
                    <a:pt x="71" y="82"/>
                    <a:pt x="71" y="82"/>
                  </a:cubicBezTo>
                  <a:cubicBezTo>
                    <a:pt x="70" y="82"/>
                    <a:pt x="70" y="82"/>
                    <a:pt x="70" y="82"/>
                  </a:cubicBezTo>
                  <a:cubicBezTo>
                    <a:pt x="69" y="85"/>
                    <a:pt x="68" y="87"/>
                    <a:pt x="65" y="90"/>
                  </a:cubicBezTo>
                  <a:cubicBezTo>
                    <a:pt x="63" y="93"/>
                    <a:pt x="61" y="95"/>
                    <a:pt x="57" y="97"/>
                  </a:cubicBezTo>
                  <a:cubicBezTo>
                    <a:pt x="54" y="99"/>
                    <a:pt x="51" y="101"/>
                    <a:pt x="47" y="102"/>
                  </a:cubicBezTo>
                  <a:cubicBezTo>
                    <a:pt x="43" y="103"/>
                    <a:pt x="38" y="104"/>
                    <a:pt x="34" y="104"/>
                  </a:cubicBezTo>
                  <a:cubicBezTo>
                    <a:pt x="29" y="104"/>
                    <a:pt x="25" y="103"/>
                    <a:pt x="21" y="102"/>
                  </a:cubicBezTo>
                  <a:cubicBezTo>
                    <a:pt x="16" y="101"/>
                    <a:pt x="13" y="100"/>
                    <a:pt x="10" y="97"/>
                  </a:cubicBezTo>
                  <a:cubicBezTo>
                    <a:pt x="7" y="95"/>
                    <a:pt x="5" y="92"/>
                    <a:pt x="3" y="89"/>
                  </a:cubicBezTo>
                  <a:cubicBezTo>
                    <a:pt x="1" y="85"/>
                    <a:pt x="0" y="81"/>
                    <a:pt x="0" y="76"/>
                  </a:cubicBezTo>
                  <a:cubicBezTo>
                    <a:pt x="0" y="70"/>
                    <a:pt x="2" y="65"/>
                    <a:pt x="4" y="62"/>
                  </a:cubicBezTo>
                  <a:cubicBezTo>
                    <a:pt x="6" y="58"/>
                    <a:pt x="9" y="55"/>
                    <a:pt x="12" y="53"/>
                  </a:cubicBezTo>
                  <a:cubicBezTo>
                    <a:pt x="16" y="51"/>
                    <a:pt x="20" y="49"/>
                    <a:pt x="24" y="48"/>
                  </a:cubicBezTo>
                  <a:cubicBezTo>
                    <a:pt x="29" y="47"/>
                    <a:pt x="33" y="47"/>
                    <a:pt x="37" y="46"/>
                  </a:cubicBezTo>
                  <a:cubicBezTo>
                    <a:pt x="45" y="46"/>
                    <a:pt x="51" y="45"/>
                    <a:pt x="56" y="45"/>
                  </a:cubicBezTo>
                  <a:cubicBezTo>
                    <a:pt x="61" y="44"/>
                    <a:pt x="64" y="43"/>
                    <a:pt x="66" y="41"/>
                  </a:cubicBezTo>
                  <a:cubicBezTo>
                    <a:pt x="68" y="40"/>
                    <a:pt x="70" y="38"/>
                    <a:pt x="70" y="36"/>
                  </a:cubicBezTo>
                  <a:cubicBezTo>
                    <a:pt x="71" y="33"/>
                    <a:pt x="71" y="30"/>
                    <a:pt x="71" y="26"/>
                  </a:cubicBezTo>
                  <a:cubicBezTo>
                    <a:pt x="71" y="25"/>
                    <a:pt x="71" y="23"/>
                    <a:pt x="70" y="21"/>
                  </a:cubicBezTo>
                  <a:cubicBezTo>
                    <a:pt x="69" y="19"/>
                    <a:pt x="68" y="17"/>
                    <a:pt x="66" y="14"/>
                  </a:cubicBezTo>
                  <a:cubicBezTo>
                    <a:pt x="64" y="12"/>
                    <a:pt x="61" y="10"/>
                    <a:pt x="57" y="9"/>
                  </a:cubicBezTo>
                  <a:cubicBezTo>
                    <a:pt x="54" y="7"/>
                    <a:pt x="49" y="6"/>
                    <a:pt x="43" y="6"/>
                  </a:cubicBezTo>
                  <a:cubicBezTo>
                    <a:pt x="35" y="6"/>
                    <a:pt x="27" y="9"/>
                    <a:pt x="22" y="13"/>
                  </a:cubicBezTo>
                  <a:cubicBezTo>
                    <a:pt x="16" y="18"/>
                    <a:pt x="13" y="24"/>
                    <a:pt x="13" y="33"/>
                  </a:cubicBezTo>
                  <a:cubicBezTo>
                    <a:pt x="6" y="33"/>
                    <a:pt x="6" y="33"/>
                    <a:pt x="6" y="33"/>
                  </a:cubicBezTo>
                  <a:cubicBezTo>
                    <a:pt x="6" y="22"/>
                    <a:pt x="10" y="14"/>
                    <a:pt x="16" y="8"/>
                  </a:cubicBezTo>
                  <a:cubicBezTo>
                    <a:pt x="23" y="3"/>
                    <a:pt x="32" y="0"/>
                    <a:pt x="43" y="0"/>
                  </a:cubicBezTo>
                  <a:cubicBezTo>
                    <a:pt x="48" y="0"/>
                    <a:pt x="52" y="0"/>
                    <a:pt x="56" y="1"/>
                  </a:cubicBezTo>
                  <a:cubicBezTo>
                    <a:pt x="60" y="2"/>
                    <a:pt x="64" y="3"/>
                    <a:pt x="67" y="5"/>
                  </a:cubicBezTo>
                  <a:cubicBezTo>
                    <a:pt x="70" y="7"/>
                    <a:pt x="73" y="10"/>
                    <a:pt x="75" y="13"/>
                  </a:cubicBezTo>
                  <a:cubicBezTo>
                    <a:pt x="77" y="16"/>
                    <a:pt x="78" y="21"/>
                    <a:pt x="78" y="26"/>
                  </a:cubicBezTo>
                  <a:lnTo>
                    <a:pt x="78" y="83"/>
                  </a:lnTo>
                  <a:close/>
                  <a:moveTo>
                    <a:pt x="71" y="45"/>
                  </a:moveTo>
                  <a:cubicBezTo>
                    <a:pt x="69" y="47"/>
                    <a:pt x="67" y="48"/>
                    <a:pt x="65" y="49"/>
                  </a:cubicBezTo>
                  <a:cubicBezTo>
                    <a:pt x="62" y="50"/>
                    <a:pt x="59" y="50"/>
                    <a:pt x="56" y="51"/>
                  </a:cubicBezTo>
                  <a:cubicBezTo>
                    <a:pt x="53" y="51"/>
                    <a:pt x="49" y="51"/>
                    <a:pt x="46" y="52"/>
                  </a:cubicBezTo>
                  <a:cubicBezTo>
                    <a:pt x="42" y="52"/>
                    <a:pt x="38" y="52"/>
                    <a:pt x="35" y="53"/>
                  </a:cubicBezTo>
                  <a:cubicBezTo>
                    <a:pt x="26" y="54"/>
                    <a:pt x="19" y="56"/>
                    <a:pt x="15" y="59"/>
                  </a:cubicBezTo>
                  <a:cubicBezTo>
                    <a:pt x="10" y="63"/>
                    <a:pt x="8" y="68"/>
                    <a:pt x="8" y="76"/>
                  </a:cubicBezTo>
                  <a:cubicBezTo>
                    <a:pt x="8" y="82"/>
                    <a:pt x="10" y="87"/>
                    <a:pt x="14" y="91"/>
                  </a:cubicBezTo>
                  <a:cubicBezTo>
                    <a:pt x="18" y="95"/>
                    <a:pt x="25" y="97"/>
                    <a:pt x="34" y="97"/>
                  </a:cubicBezTo>
                  <a:cubicBezTo>
                    <a:pt x="42" y="97"/>
                    <a:pt x="49" y="96"/>
                    <a:pt x="54" y="93"/>
                  </a:cubicBezTo>
                  <a:cubicBezTo>
                    <a:pt x="58" y="90"/>
                    <a:pt x="62" y="86"/>
                    <a:pt x="65" y="82"/>
                  </a:cubicBezTo>
                  <a:cubicBezTo>
                    <a:pt x="67" y="78"/>
                    <a:pt x="69" y="75"/>
                    <a:pt x="70" y="71"/>
                  </a:cubicBezTo>
                  <a:cubicBezTo>
                    <a:pt x="70" y="67"/>
                    <a:pt x="71" y="65"/>
                    <a:pt x="71" y="64"/>
                  </a:cubicBezTo>
                  <a:lnTo>
                    <a:pt x="71" y="45"/>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8"/>
            <p:cNvSpPr>
              <a:spLocks/>
            </p:cNvSpPr>
            <p:nvPr/>
          </p:nvSpPr>
          <p:spPr bwMode="auto">
            <a:xfrm>
              <a:off x="8021638" y="4786313"/>
              <a:ext cx="841375" cy="1095375"/>
            </a:xfrm>
            <a:custGeom>
              <a:avLst/>
              <a:gdLst>
                <a:gd name="T0" fmla="*/ 0 w 79"/>
                <a:gd name="T1" fmla="*/ 2 h 101"/>
                <a:gd name="T2" fmla="*/ 8 w 79"/>
                <a:gd name="T3" fmla="*/ 2 h 101"/>
                <a:gd name="T4" fmla="*/ 8 w 79"/>
                <a:gd name="T5" fmla="*/ 23 h 101"/>
                <a:gd name="T6" fmla="*/ 8 w 79"/>
                <a:gd name="T7" fmla="*/ 23 h 101"/>
                <a:gd name="T8" fmla="*/ 14 w 79"/>
                <a:gd name="T9" fmla="*/ 14 h 101"/>
                <a:gd name="T10" fmla="*/ 22 w 79"/>
                <a:gd name="T11" fmla="*/ 6 h 101"/>
                <a:gd name="T12" fmla="*/ 32 w 79"/>
                <a:gd name="T13" fmla="*/ 2 h 101"/>
                <a:gd name="T14" fmla="*/ 44 w 79"/>
                <a:gd name="T15" fmla="*/ 0 h 101"/>
                <a:gd name="T16" fmla="*/ 58 w 79"/>
                <a:gd name="T17" fmla="*/ 2 h 101"/>
                <a:gd name="T18" fmla="*/ 68 w 79"/>
                <a:gd name="T19" fmla="*/ 8 h 101"/>
                <a:gd name="T20" fmla="*/ 74 w 79"/>
                <a:gd name="T21" fmla="*/ 15 h 101"/>
                <a:gd name="T22" fmla="*/ 78 w 79"/>
                <a:gd name="T23" fmla="*/ 24 h 101"/>
                <a:gd name="T24" fmla="*/ 79 w 79"/>
                <a:gd name="T25" fmla="*/ 33 h 101"/>
                <a:gd name="T26" fmla="*/ 79 w 79"/>
                <a:gd name="T27" fmla="*/ 40 h 101"/>
                <a:gd name="T28" fmla="*/ 79 w 79"/>
                <a:gd name="T29" fmla="*/ 101 h 101"/>
                <a:gd name="T30" fmla="*/ 72 w 79"/>
                <a:gd name="T31" fmla="*/ 101 h 101"/>
                <a:gd name="T32" fmla="*/ 72 w 79"/>
                <a:gd name="T33" fmla="*/ 39 h 101"/>
                <a:gd name="T34" fmla="*/ 71 w 79"/>
                <a:gd name="T35" fmla="*/ 29 h 101"/>
                <a:gd name="T36" fmla="*/ 68 w 79"/>
                <a:gd name="T37" fmla="*/ 19 h 101"/>
                <a:gd name="T38" fmla="*/ 59 w 79"/>
                <a:gd name="T39" fmla="*/ 10 h 101"/>
                <a:gd name="T40" fmla="*/ 43 w 79"/>
                <a:gd name="T41" fmla="*/ 6 h 101"/>
                <a:gd name="T42" fmla="*/ 28 w 79"/>
                <a:gd name="T43" fmla="*/ 9 h 101"/>
                <a:gd name="T44" fmla="*/ 17 w 79"/>
                <a:gd name="T45" fmla="*/ 18 h 101"/>
                <a:gd name="T46" fmla="*/ 10 w 79"/>
                <a:gd name="T47" fmla="*/ 31 h 101"/>
                <a:gd name="T48" fmla="*/ 8 w 79"/>
                <a:gd name="T49" fmla="*/ 48 h 101"/>
                <a:gd name="T50" fmla="*/ 8 w 79"/>
                <a:gd name="T51" fmla="*/ 101 h 101"/>
                <a:gd name="T52" fmla="*/ 0 w 79"/>
                <a:gd name="T53" fmla="*/ 101 h 101"/>
                <a:gd name="T54" fmla="*/ 0 w 79"/>
                <a:gd name="T55" fmla="*/ 2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9" h="101">
                  <a:moveTo>
                    <a:pt x="0" y="2"/>
                  </a:moveTo>
                  <a:cubicBezTo>
                    <a:pt x="8" y="2"/>
                    <a:pt x="8" y="2"/>
                    <a:pt x="8" y="2"/>
                  </a:cubicBezTo>
                  <a:cubicBezTo>
                    <a:pt x="8" y="23"/>
                    <a:pt x="8" y="23"/>
                    <a:pt x="8" y="23"/>
                  </a:cubicBezTo>
                  <a:cubicBezTo>
                    <a:pt x="8" y="23"/>
                    <a:pt x="8" y="23"/>
                    <a:pt x="8" y="23"/>
                  </a:cubicBezTo>
                  <a:cubicBezTo>
                    <a:pt x="9" y="20"/>
                    <a:pt x="11" y="16"/>
                    <a:pt x="14" y="14"/>
                  </a:cubicBezTo>
                  <a:cubicBezTo>
                    <a:pt x="16" y="11"/>
                    <a:pt x="19" y="8"/>
                    <a:pt x="22" y="6"/>
                  </a:cubicBezTo>
                  <a:cubicBezTo>
                    <a:pt x="25" y="4"/>
                    <a:pt x="28" y="3"/>
                    <a:pt x="32" y="2"/>
                  </a:cubicBezTo>
                  <a:cubicBezTo>
                    <a:pt x="36" y="0"/>
                    <a:pt x="40" y="0"/>
                    <a:pt x="44" y="0"/>
                  </a:cubicBezTo>
                  <a:cubicBezTo>
                    <a:pt x="49" y="0"/>
                    <a:pt x="54" y="1"/>
                    <a:pt x="58" y="2"/>
                  </a:cubicBezTo>
                  <a:cubicBezTo>
                    <a:pt x="62" y="3"/>
                    <a:pt x="66" y="5"/>
                    <a:pt x="68" y="8"/>
                  </a:cubicBezTo>
                  <a:cubicBezTo>
                    <a:pt x="71" y="10"/>
                    <a:pt x="73" y="13"/>
                    <a:pt x="74" y="15"/>
                  </a:cubicBezTo>
                  <a:cubicBezTo>
                    <a:pt x="76" y="18"/>
                    <a:pt x="77" y="21"/>
                    <a:pt x="78" y="24"/>
                  </a:cubicBezTo>
                  <a:cubicBezTo>
                    <a:pt x="78" y="27"/>
                    <a:pt x="79" y="30"/>
                    <a:pt x="79" y="33"/>
                  </a:cubicBezTo>
                  <a:cubicBezTo>
                    <a:pt x="79" y="36"/>
                    <a:pt x="79" y="38"/>
                    <a:pt x="79" y="40"/>
                  </a:cubicBezTo>
                  <a:cubicBezTo>
                    <a:pt x="79" y="101"/>
                    <a:pt x="79" y="101"/>
                    <a:pt x="79" y="101"/>
                  </a:cubicBezTo>
                  <a:cubicBezTo>
                    <a:pt x="72" y="101"/>
                    <a:pt x="72" y="101"/>
                    <a:pt x="72" y="101"/>
                  </a:cubicBezTo>
                  <a:cubicBezTo>
                    <a:pt x="72" y="39"/>
                    <a:pt x="72" y="39"/>
                    <a:pt x="72" y="39"/>
                  </a:cubicBezTo>
                  <a:cubicBezTo>
                    <a:pt x="72" y="36"/>
                    <a:pt x="71" y="33"/>
                    <a:pt x="71" y="29"/>
                  </a:cubicBezTo>
                  <a:cubicBezTo>
                    <a:pt x="71" y="26"/>
                    <a:pt x="69" y="22"/>
                    <a:pt x="68" y="19"/>
                  </a:cubicBezTo>
                  <a:cubicBezTo>
                    <a:pt x="66" y="15"/>
                    <a:pt x="63" y="12"/>
                    <a:pt x="59" y="10"/>
                  </a:cubicBezTo>
                  <a:cubicBezTo>
                    <a:pt x="55" y="8"/>
                    <a:pt x="50" y="6"/>
                    <a:pt x="43" y="6"/>
                  </a:cubicBezTo>
                  <a:cubicBezTo>
                    <a:pt x="38" y="6"/>
                    <a:pt x="33" y="7"/>
                    <a:pt x="28" y="9"/>
                  </a:cubicBezTo>
                  <a:cubicBezTo>
                    <a:pt x="24" y="11"/>
                    <a:pt x="20" y="14"/>
                    <a:pt x="17" y="18"/>
                  </a:cubicBezTo>
                  <a:cubicBezTo>
                    <a:pt x="14" y="22"/>
                    <a:pt x="12" y="26"/>
                    <a:pt x="10" y="31"/>
                  </a:cubicBezTo>
                  <a:cubicBezTo>
                    <a:pt x="9" y="36"/>
                    <a:pt x="8" y="42"/>
                    <a:pt x="8" y="48"/>
                  </a:cubicBezTo>
                  <a:cubicBezTo>
                    <a:pt x="8" y="101"/>
                    <a:pt x="8" y="101"/>
                    <a:pt x="8" y="101"/>
                  </a:cubicBezTo>
                  <a:cubicBezTo>
                    <a:pt x="0" y="101"/>
                    <a:pt x="0" y="101"/>
                    <a:pt x="0" y="101"/>
                  </a:cubicBezTo>
                  <a:lnTo>
                    <a:pt x="0" y="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Freeform 9"/>
            <p:cNvSpPr>
              <a:spLocks/>
            </p:cNvSpPr>
            <p:nvPr/>
          </p:nvSpPr>
          <p:spPr bwMode="auto">
            <a:xfrm>
              <a:off x="9097963" y="4395788"/>
              <a:ext cx="873125" cy="1485900"/>
            </a:xfrm>
            <a:custGeom>
              <a:avLst/>
              <a:gdLst>
                <a:gd name="T0" fmla="*/ 0 w 550"/>
                <a:gd name="T1" fmla="*/ 0 h 936"/>
                <a:gd name="T2" fmla="*/ 47 w 550"/>
                <a:gd name="T3" fmla="*/ 0 h 936"/>
                <a:gd name="T4" fmla="*/ 47 w 550"/>
                <a:gd name="T5" fmla="*/ 621 h 936"/>
                <a:gd name="T6" fmla="*/ 456 w 550"/>
                <a:gd name="T7" fmla="*/ 259 h 936"/>
                <a:gd name="T8" fmla="*/ 530 w 550"/>
                <a:gd name="T9" fmla="*/ 259 h 936"/>
                <a:gd name="T10" fmla="*/ 235 w 550"/>
                <a:gd name="T11" fmla="*/ 512 h 936"/>
                <a:gd name="T12" fmla="*/ 550 w 550"/>
                <a:gd name="T13" fmla="*/ 936 h 936"/>
                <a:gd name="T14" fmla="*/ 483 w 550"/>
                <a:gd name="T15" fmla="*/ 936 h 936"/>
                <a:gd name="T16" fmla="*/ 201 w 550"/>
                <a:gd name="T17" fmla="*/ 553 h 936"/>
                <a:gd name="T18" fmla="*/ 47 w 550"/>
                <a:gd name="T19" fmla="*/ 683 h 936"/>
                <a:gd name="T20" fmla="*/ 47 w 550"/>
                <a:gd name="T21" fmla="*/ 936 h 936"/>
                <a:gd name="T22" fmla="*/ 0 w 550"/>
                <a:gd name="T23" fmla="*/ 936 h 936"/>
                <a:gd name="T24" fmla="*/ 0 w 550"/>
                <a:gd name="T25" fmla="*/ 0 h 9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50" h="936">
                  <a:moveTo>
                    <a:pt x="0" y="0"/>
                  </a:moveTo>
                  <a:lnTo>
                    <a:pt x="47" y="0"/>
                  </a:lnTo>
                  <a:lnTo>
                    <a:pt x="47" y="621"/>
                  </a:lnTo>
                  <a:lnTo>
                    <a:pt x="456" y="259"/>
                  </a:lnTo>
                  <a:lnTo>
                    <a:pt x="530" y="259"/>
                  </a:lnTo>
                  <a:lnTo>
                    <a:pt x="235" y="512"/>
                  </a:lnTo>
                  <a:lnTo>
                    <a:pt x="550" y="936"/>
                  </a:lnTo>
                  <a:lnTo>
                    <a:pt x="483" y="936"/>
                  </a:lnTo>
                  <a:lnTo>
                    <a:pt x="201" y="553"/>
                  </a:lnTo>
                  <a:lnTo>
                    <a:pt x="47" y="683"/>
                  </a:lnTo>
                  <a:lnTo>
                    <a:pt x="47" y="936"/>
                  </a:lnTo>
                  <a:lnTo>
                    <a:pt x="0" y="936"/>
                  </a:ln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10"/>
            <p:cNvSpPr>
              <a:spLocks/>
            </p:cNvSpPr>
            <p:nvPr/>
          </p:nvSpPr>
          <p:spPr bwMode="auto">
            <a:xfrm>
              <a:off x="10450513" y="4395788"/>
              <a:ext cx="1268413" cy="1485900"/>
            </a:xfrm>
            <a:custGeom>
              <a:avLst/>
              <a:gdLst>
                <a:gd name="T0" fmla="*/ 739 w 799"/>
                <a:gd name="T1" fmla="*/ 0 h 936"/>
                <a:gd name="T2" fmla="*/ 799 w 799"/>
                <a:gd name="T3" fmla="*/ 0 h 936"/>
                <a:gd name="T4" fmla="*/ 430 w 799"/>
                <a:gd name="T5" fmla="*/ 546 h 936"/>
                <a:gd name="T6" fmla="*/ 430 w 799"/>
                <a:gd name="T7" fmla="*/ 936 h 936"/>
                <a:gd name="T8" fmla="*/ 370 w 799"/>
                <a:gd name="T9" fmla="*/ 936 h 936"/>
                <a:gd name="T10" fmla="*/ 370 w 799"/>
                <a:gd name="T11" fmla="*/ 546 h 936"/>
                <a:gd name="T12" fmla="*/ 0 w 799"/>
                <a:gd name="T13" fmla="*/ 0 h 936"/>
                <a:gd name="T14" fmla="*/ 68 w 799"/>
                <a:gd name="T15" fmla="*/ 0 h 936"/>
                <a:gd name="T16" fmla="*/ 403 w 799"/>
                <a:gd name="T17" fmla="*/ 498 h 936"/>
                <a:gd name="T18" fmla="*/ 739 w 799"/>
                <a:gd name="T19" fmla="*/ 0 h 9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99" h="936">
                  <a:moveTo>
                    <a:pt x="739" y="0"/>
                  </a:moveTo>
                  <a:lnTo>
                    <a:pt x="799" y="0"/>
                  </a:lnTo>
                  <a:lnTo>
                    <a:pt x="430" y="546"/>
                  </a:lnTo>
                  <a:lnTo>
                    <a:pt x="430" y="936"/>
                  </a:lnTo>
                  <a:lnTo>
                    <a:pt x="370" y="936"/>
                  </a:lnTo>
                  <a:lnTo>
                    <a:pt x="370" y="546"/>
                  </a:lnTo>
                  <a:lnTo>
                    <a:pt x="0" y="0"/>
                  </a:lnTo>
                  <a:lnTo>
                    <a:pt x="68" y="0"/>
                  </a:lnTo>
                  <a:lnTo>
                    <a:pt x="403" y="498"/>
                  </a:lnTo>
                  <a:lnTo>
                    <a:pt x="739"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Freeform 11"/>
            <p:cNvSpPr>
              <a:spLocks noEditPoints="1"/>
            </p:cNvSpPr>
            <p:nvPr/>
          </p:nvSpPr>
          <p:spPr bwMode="auto">
            <a:xfrm>
              <a:off x="11591926" y="4786313"/>
              <a:ext cx="969963" cy="1127125"/>
            </a:xfrm>
            <a:custGeom>
              <a:avLst/>
              <a:gdLst>
                <a:gd name="T0" fmla="*/ 0 w 91"/>
                <a:gd name="T1" fmla="*/ 52 h 104"/>
                <a:gd name="T2" fmla="*/ 3 w 91"/>
                <a:gd name="T3" fmla="*/ 32 h 104"/>
                <a:gd name="T4" fmla="*/ 12 w 91"/>
                <a:gd name="T5" fmla="*/ 15 h 104"/>
                <a:gd name="T6" fmla="*/ 26 w 91"/>
                <a:gd name="T7" fmla="*/ 4 h 104"/>
                <a:gd name="T8" fmla="*/ 46 w 91"/>
                <a:gd name="T9" fmla="*/ 0 h 104"/>
                <a:gd name="T10" fmla="*/ 65 w 91"/>
                <a:gd name="T11" fmla="*/ 4 h 104"/>
                <a:gd name="T12" fmla="*/ 79 w 91"/>
                <a:gd name="T13" fmla="*/ 15 h 104"/>
                <a:gd name="T14" fmla="*/ 88 w 91"/>
                <a:gd name="T15" fmla="*/ 32 h 104"/>
                <a:gd name="T16" fmla="*/ 91 w 91"/>
                <a:gd name="T17" fmla="*/ 52 h 104"/>
                <a:gd name="T18" fmla="*/ 88 w 91"/>
                <a:gd name="T19" fmla="*/ 72 h 104"/>
                <a:gd name="T20" fmla="*/ 79 w 91"/>
                <a:gd name="T21" fmla="*/ 88 h 104"/>
                <a:gd name="T22" fmla="*/ 65 w 91"/>
                <a:gd name="T23" fmla="*/ 100 h 104"/>
                <a:gd name="T24" fmla="*/ 46 w 91"/>
                <a:gd name="T25" fmla="*/ 104 h 104"/>
                <a:gd name="T26" fmla="*/ 26 w 91"/>
                <a:gd name="T27" fmla="*/ 100 h 104"/>
                <a:gd name="T28" fmla="*/ 12 w 91"/>
                <a:gd name="T29" fmla="*/ 88 h 104"/>
                <a:gd name="T30" fmla="*/ 3 w 91"/>
                <a:gd name="T31" fmla="*/ 72 h 104"/>
                <a:gd name="T32" fmla="*/ 0 w 91"/>
                <a:gd name="T33" fmla="*/ 52 h 104"/>
                <a:gd name="T34" fmla="*/ 7 w 91"/>
                <a:gd name="T35" fmla="*/ 52 h 104"/>
                <a:gd name="T36" fmla="*/ 10 w 91"/>
                <a:gd name="T37" fmla="*/ 69 h 104"/>
                <a:gd name="T38" fmla="*/ 17 w 91"/>
                <a:gd name="T39" fmla="*/ 83 h 104"/>
                <a:gd name="T40" fmla="*/ 29 w 91"/>
                <a:gd name="T41" fmla="*/ 94 h 104"/>
                <a:gd name="T42" fmla="*/ 46 w 91"/>
                <a:gd name="T43" fmla="*/ 97 h 104"/>
                <a:gd name="T44" fmla="*/ 62 w 91"/>
                <a:gd name="T45" fmla="*/ 94 h 104"/>
                <a:gd name="T46" fmla="*/ 74 w 91"/>
                <a:gd name="T47" fmla="*/ 83 h 104"/>
                <a:gd name="T48" fmla="*/ 81 w 91"/>
                <a:gd name="T49" fmla="*/ 69 h 104"/>
                <a:gd name="T50" fmla="*/ 84 w 91"/>
                <a:gd name="T51" fmla="*/ 52 h 104"/>
                <a:gd name="T52" fmla="*/ 81 w 91"/>
                <a:gd name="T53" fmla="*/ 35 h 104"/>
                <a:gd name="T54" fmla="*/ 74 w 91"/>
                <a:gd name="T55" fmla="*/ 20 h 104"/>
                <a:gd name="T56" fmla="*/ 62 w 91"/>
                <a:gd name="T57" fmla="*/ 10 h 104"/>
                <a:gd name="T58" fmla="*/ 46 w 91"/>
                <a:gd name="T59" fmla="*/ 6 h 104"/>
                <a:gd name="T60" fmla="*/ 29 w 91"/>
                <a:gd name="T61" fmla="*/ 10 h 104"/>
                <a:gd name="T62" fmla="*/ 17 w 91"/>
                <a:gd name="T63" fmla="*/ 20 h 104"/>
                <a:gd name="T64" fmla="*/ 10 w 91"/>
                <a:gd name="T65" fmla="*/ 35 h 104"/>
                <a:gd name="T66" fmla="*/ 7 w 91"/>
                <a:gd name="T67" fmla="*/ 5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1" h="104">
                  <a:moveTo>
                    <a:pt x="0" y="52"/>
                  </a:moveTo>
                  <a:cubicBezTo>
                    <a:pt x="0" y="45"/>
                    <a:pt x="1" y="38"/>
                    <a:pt x="3" y="32"/>
                  </a:cubicBezTo>
                  <a:cubicBezTo>
                    <a:pt x="5" y="26"/>
                    <a:pt x="8" y="20"/>
                    <a:pt x="12" y="15"/>
                  </a:cubicBezTo>
                  <a:cubicBezTo>
                    <a:pt x="16" y="11"/>
                    <a:pt x="20" y="7"/>
                    <a:pt x="26" y="4"/>
                  </a:cubicBezTo>
                  <a:cubicBezTo>
                    <a:pt x="32" y="1"/>
                    <a:pt x="38" y="0"/>
                    <a:pt x="46" y="0"/>
                  </a:cubicBezTo>
                  <a:cubicBezTo>
                    <a:pt x="53" y="0"/>
                    <a:pt x="59" y="1"/>
                    <a:pt x="65" y="4"/>
                  </a:cubicBezTo>
                  <a:cubicBezTo>
                    <a:pt x="71" y="7"/>
                    <a:pt x="75" y="11"/>
                    <a:pt x="79" y="15"/>
                  </a:cubicBezTo>
                  <a:cubicBezTo>
                    <a:pt x="83" y="20"/>
                    <a:pt x="86" y="26"/>
                    <a:pt x="88" y="32"/>
                  </a:cubicBezTo>
                  <a:cubicBezTo>
                    <a:pt x="90" y="38"/>
                    <a:pt x="91" y="45"/>
                    <a:pt x="91" y="52"/>
                  </a:cubicBezTo>
                  <a:cubicBezTo>
                    <a:pt x="91" y="59"/>
                    <a:pt x="90" y="66"/>
                    <a:pt x="88" y="72"/>
                  </a:cubicBezTo>
                  <a:cubicBezTo>
                    <a:pt x="86" y="78"/>
                    <a:pt x="83" y="84"/>
                    <a:pt x="79" y="88"/>
                  </a:cubicBezTo>
                  <a:cubicBezTo>
                    <a:pt x="75" y="93"/>
                    <a:pt x="71" y="97"/>
                    <a:pt x="65" y="100"/>
                  </a:cubicBezTo>
                  <a:cubicBezTo>
                    <a:pt x="59" y="102"/>
                    <a:pt x="53" y="104"/>
                    <a:pt x="46" y="104"/>
                  </a:cubicBezTo>
                  <a:cubicBezTo>
                    <a:pt x="38" y="104"/>
                    <a:pt x="32" y="102"/>
                    <a:pt x="26" y="100"/>
                  </a:cubicBezTo>
                  <a:cubicBezTo>
                    <a:pt x="20" y="97"/>
                    <a:pt x="16" y="93"/>
                    <a:pt x="12" y="88"/>
                  </a:cubicBezTo>
                  <a:cubicBezTo>
                    <a:pt x="8" y="84"/>
                    <a:pt x="5" y="78"/>
                    <a:pt x="3" y="72"/>
                  </a:cubicBezTo>
                  <a:cubicBezTo>
                    <a:pt x="1" y="66"/>
                    <a:pt x="0" y="59"/>
                    <a:pt x="0" y="52"/>
                  </a:cubicBezTo>
                  <a:close/>
                  <a:moveTo>
                    <a:pt x="7" y="52"/>
                  </a:moveTo>
                  <a:cubicBezTo>
                    <a:pt x="7" y="58"/>
                    <a:pt x="8" y="63"/>
                    <a:pt x="10" y="69"/>
                  </a:cubicBezTo>
                  <a:cubicBezTo>
                    <a:pt x="12" y="74"/>
                    <a:pt x="14" y="79"/>
                    <a:pt x="17" y="83"/>
                  </a:cubicBezTo>
                  <a:cubicBezTo>
                    <a:pt x="20" y="88"/>
                    <a:pt x="24" y="91"/>
                    <a:pt x="29" y="94"/>
                  </a:cubicBezTo>
                  <a:cubicBezTo>
                    <a:pt x="34" y="96"/>
                    <a:pt x="39" y="97"/>
                    <a:pt x="46" y="97"/>
                  </a:cubicBezTo>
                  <a:cubicBezTo>
                    <a:pt x="52" y="97"/>
                    <a:pt x="57" y="96"/>
                    <a:pt x="62" y="94"/>
                  </a:cubicBezTo>
                  <a:cubicBezTo>
                    <a:pt x="67" y="91"/>
                    <a:pt x="71" y="88"/>
                    <a:pt x="74" y="83"/>
                  </a:cubicBezTo>
                  <a:cubicBezTo>
                    <a:pt x="77" y="79"/>
                    <a:pt x="80" y="74"/>
                    <a:pt x="81" y="69"/>
                  </a:cubicBezTo>
                  <a:cubicBezTo>
                    <a:pt x="83" y="63"/>
                    <a:pt x="84" y="58"/>
                    <a:pt x="84" y="52"/>
                  </a:cubicBezTo>
                  <a:cubicBezTo>
                    <a:pt x="84" y="46"/>
                    <a:pt x="83" y="40"/>
                    <a:pt x="81" y="35"/>
                  </a:cubicBezTo>
                  <a:cubicBezTo>
                    <a:pt x="80" y="29"/>
                    <a:pt x="77" y="24"/>
                    <a:pt x="74" y="20"/>
                  </a:cubicBezTo>
                  <a:cubicBezTo>
                    <a:pt x="71" y="16"/>
                    <a:pt x="67" y="13"/>
                    <a:pt x="62" y="10"/>
                  </a:cubicBezTo>
                  <a:cubicBezTo>
                    <a:pt x="57" y="8"/>
                    <a:pt x="52" y="6"/>
                    <a:pt x="46" y="6"/>
                  </a:cubicBezTo>
                  <a:cubicBezTo>
                    <a:pt x="39" y="6"/>
                    <a:pt x="34" y="8"/>
                    <a:pt x="29" y="10"/>
                  </a:cubicBezTo>
                  <a:cubicBezTo>
                    <a:pt x="24" y="13"/>
                    <a:pt x="20" y="16"/>
                    <a:pt x="17" y="20"/>
                  </a:cubicBezTo>
                  <a:cubicBezTo>
                    <a:pt x="14" y="24"/>
                    <a:pt x="12" y="29"/>
                    <a:pt x="10" y="35"/>
                  </a:cubicBezTo>
                  <a:cubicBezTo>
                    <a:pt x="8" y="40"/>
                    <a:pt x="7" y="46"/>
                    <a:pt x="7" y="5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Freeform 12"/>
            <p:cNvSpPr>
              <a:spLocks/>
            </p:cNvSpPr>
            <p:nvPr/>
          </p:nvSpPr>
          <p:spPr bwMode="auto">
            <a:xfrm>
              <a:off x="12742863" y="4806950"/>
              <a:ext cx="841375" cy="1106488"/>
            </a:xfrm>
            <a:custGeom>
              <a:avLst/>
              <a:gdLst>
                <a:gd name="T0" fmla="*/ 79 w 79"/>
                <a:gd name="T1" fmla="*/ 99 h 102"/>
                <a:gd name="T2" fmla="*/ 71 w 79"/>
                <a:gd name="T3" fmla="*/ 99 h 102"/>
                <a:gd name="T4" fmla="*/ 71 w 79"/>
                <a:gd name="T5" fmla="*/ 78 h 102"/>
                <a:gd name="T6" fmla="*/ 71 w 79"/>
                <a:gd name="T7" fmla="*/ 78 h 102"/>
                <a:gd name="T8" fmla="*/ 65 w 79"/>
                <a:gd name="T9" fmla="*/ 88 h 102"/>
                <a:gd name="T10" fmla="*/ 57 w 79"/>
                <a:gd name="T11" fmla="*/ 95 h 102"/>
                <a:gd name="T12" fmla="*/ 47 w 79"/>
                <a:gd name="T13" fmla="*/ 100 h 102"/>
                <a:gd name="T14" fmla="*/ 35 w 79"/>
                <a:gd name="T15" fmla="*/ 102 h 102"/>
                <a:gd name="T16" fmla="*/ 21 w 79"/>
                <a:gd name="T17" fmla="*/ 100 h 102"/>
                <a:gd name="T18" fmla="*/ 11 w 79"/>
                <a:gd name="T19" fmla="*/ 94 h 102"/>
                <a:gd name="T20" fmla="*/ 5 w 79"/>
                <a:gd name="T21" fmla="*/ 86 h 102"/>
                <a:gd name="T22" fmla="*/ 2 w 79"/>
                <a:gd name="T23" fmla="*/ 77 h 102"/>
                <a:gd name="T24" fmla="*/ 0 w 79"/>
                <a:gd name="T25" fmla="*/ 69 h 102"/>
                <a:gd name="T26" fmla="*/ 0 w 79"/>
                <a:gd name="T27" fmla="*/ 62 h 102"/>
                <a:gd name="T28" fmla="*/ 0 w 79"/>
                <a:gd name="T29" fmla="*/ 0 h 102"/>
                <a:gd name="T30" fmla="*/ 7 w 79"/>
                <a:gd name="T31" fmla="*/ 0 h 102"/>
                <a:gd name="T32" fmla="*/ 7 w 79"/>
                <a:gd name="T33" fmla="*/ 63 h 102"/>
                <a:gd name="T34" fmla="*/ 8 w 79"/>
                <a:gd name="T35" fmla="*/ 72 h 102"/>
                <a:gd name="T36" fmla="*/ 11 w 79"/>
                <a:gd name="T37" fmla="*/ 83 h 102"/>
                <a:gd name="T38" fmla="*/ 20 w 79"/>
                <a:gd name="T39" fmla="*/ 92 h 102"/>
                <a:gd name="T40" fmla="*/ 36 w 79"/>
                <a:gd name="T41" fmla="*/ 95 h 102"/>
                <a:gd name="T42" fmla="*/ 51 w 79"/>
                <a:gd name="T43" fmla="*/ 92 h 102"/>
                <a:gd name="T44" fmla="*/ 62 w 79"/>
                <a:gd name="T45" fmla="*/ 84 h 102"/>
                <a:gd name="T46" fmla="*/ 69 w 79"/>
                <a:gd name="T47" fmla="*/ 71 h 102"/>
                <a:gd name="T48" fmla="*/ 71 w 79"/>
                <a:gd name="T49" fmla="*/ 54 h 102"/>
                <a:gd name="T50" fmla="*/ 71 w 79"/>
                <a:gd name="T51" fmla="*/ 0 h 102"/>
                <a:gd name="T52" fmla="*/ 79 w 79"/>
                <a:gd name="T53" fmla="*/ 0 h 102"/>
                <a:gd name="T54" fmla="*/ 79 w 79"/>
                <a:gd name="T55" fmla="*/ 9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9" h="102">
                  <a:moveTo>
                    <a:pt x="79" y="99"/>
                  </a:moveTo>
                  <a:cubicBezTo>
                    <a:pt x="71" y="99"/>
                    <a:pt x="71" y="99"/>
                    <a:pt x="71" y="99"/>
                  </a:cubicBezTo>
                  <a:cubicBezTo>
                    <a:pt x="71" y="78"/>
                    <a:pt x="71" y="78"/>
                    <a:pt x="71" y="78"/>
                  </a:cubicBezTo>
                  <a:cubicBezTo>
                    <a:pt x="71" y="78"/>
                    <a:pt x="71" y="78"/>
                    <a:pt x="71" y="78"/>
                  </a:cubicBezTo>
                  <a:cubicBezTo>
                    <a:pt x="70" y="82"/>
                    <a:pt x="68" y="85"/>
                    <a:pt x="65" y="88"/>
                  </a:cubicBezTo>
                  <a:cubicBezTo>
                    <a:pt x="63" y="91"/>
                    <a:pt x="60" y="93"/>
                    <a:pt x="57" y="95"/>
                  </a:cubicBezTo>
                  <a:cubicBezTo>
                    <a:pt x="54" y="98"/>
                    <a:pt x="51" y="99"/>
                    <a:pt x="47" y="100"/>
                  </a:cubicBezTo>
                  <a:cubicBezTo>
                    <a:pt x="43" y="101"/>
                    <a:pt x="39" y="102"/>
                    <a:pt x="35" y="102"/>
                  </a:cubicBezTo>
                  <a:cubicBezTo>
                    <a:pt x="30" y="102"/>
                    <a:pt x="25" y="101"/>
                    <a:pt x="21" y="100"/>
                  </a:cubicBezTo>
                  <a:cubicBezTo>
                    <a:pt x="17" y="98"/>
                    <a:pt x="13" y="96"/>
                    <a:pt x="11" y="94"/>
                  </a:cubicBezTo>
                  <a:cubicBezTo>
                    <a:pt x="8" y="92"/>
                    <a:pt x="6" y="89"/>
                    <a:pt x="5" y="86"/>
                  </a:cubicBezTo>
                  <a:cubicBezTo>
                    <a:pt x="3" y="83"/>
                    <a:pt x="2" y="80"/>
                    <a:pt x="2" y="77"/>
                  </a:cubicBezTo>
                  <a:cubicBezTo>
                    <a:pt x="1" y="74"/>
                    <a:pt x="0" y="72"/>
                    <a:pt x="0" y="69"/>
                  </a:cubicBezTo>
                  <a:cubicBezTo>
                    <a:pt x="0" y="66"/>
                    <a:pt x="0" y="64"/>
                    <a:pt x="0" y="62"/>
                  </a:cubicBezTo>
                  <a:cubicBezTo>
                    <a:pt x="0" y="0"/>
                    <a:pt x="0" y="0"/>
                    <a:pt x="0" y="0"/>
                  </a:cubicBezTo>
                  <a:cubicBezTo>
                    <a:pt x="7" y="0"/>
                    <a:pt x="7" y="0"/>
                    <a:pt x="7" y="0"/>
                  </a:cubicBezTo>
                  <a:cubicBezTo>
                    <a:pt x="7" y="63"/>
                    <a:pt x="7" y="63"/>
                    <a:pt x="7" y="63"/>
                  </a:cubicBezTo>
                  <a:cubicBezTo>
                    <a:pt x="7" y="65"/>
                    <a:pt x="8" y="69"/>
                    <a:pt x="8" y="72"/>
                  </a:cubicBezTo>
                  <a:cubicBezTo>
                    <a:pt x="8" y="76"/>
                    <a:pt x="10" y="79"/>
                    <a:pt x="11" y="83"/>
                  </a:cubicBezTo>
                  <a:cubicBezTo>
                    <a:pt x="13" y="86"/>
                    <a:pt x="16" y="89"/>
                    <a:pt x="20" y="92"/>
                  </a:cubicBezTo>
                  <a:cubicBezTo>
                    <a:pt x="24" y="94"/>
                    <a:pt x="29" y="95"/>
                    <a:pt x="36" y="95"/>
                  </a:cubicBezTo>
                  <a:cubicBezTo>
                    <a:pt x="41" y="95"/>
                    <a:pt x="46" y="94"/>
                    <a:pt x="51" y="92"/>
                  </a:cubicBezTo>
                  <a:cubicBezTo>
                    <a:pt x="55" y="90"/>
                    <a:pt x="59" y="87"/>
                    <a:pt x="62" y="84"/>
                  </a:cubicBezTo>
                  <a:cubicBezTo>
                    <a:pt x="65" y="80"/>
                    <a:pt x="67" y="76"/>
                    <a:pt x="69" y="71"/>
                  </a:cubicBezTo>
                  <a:cubicBezTo>
                    <a:pt x="70" y="65"/>
                    <a:pt x="71" y="60"/>
                    <a:pt x="71" y="54"/>
                  </a:cubicBezTo>
                  <a:cubicBezTo>
                    <a:pt x="71" y="0"/>
                    <a:pt x="71" y="0"/>
                    <a:pt x="71" y="0"/>
                  </a:cubicBezTo>
                  <a:cubicBezTo>
                    <a:pt x="79" y="0"/>
                    <a:pt x="79" y="0"/>
                    <a:pt x="79" y="0"/>
                  </a:cubicBezTo>
                  <a:lnTo>
                    <a:pt x="79" y="9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5" name="AutoShape 3"/>
          <p:cNvSpPr>
            <a:spLocks noChangeAspect="1" noChangeArrowheads="1" noTextEdit="1"/>
          </p:cNvSpPr>
          <p:nvPr userDrawn="1"/>
        </p:nvSpPr>
        <p:spPr bwMode="auto">
          <a:xfrm>
            <a:off x="0" y="0"/>
            <a:ext cx="18324513" cy="10302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6"/>
          <p:cNvSpPr>
            <a:spLocks/>
          </p:cNvSpPr>
          <p:nvPr userDrawn="1"/>
        </p:nvSpPr>
        <p:spPr bwMode="auto">
          <a:xfrm>
            <a:off x="0" y="-3175"/>
            <a:ext cx="4778375" cy="6470650"/>
          </a:xfrm>
          <a:custGeom>
            <a:avLst/>
            <a:gdLst>
              <a:gd name="T0" fmla="*/ 1502 w 1502"/>
              <a:gd name="T1" fmla="*/ 0 h 2033"/>
              <a:gd name="T2" fmla="*/ 0 w 1502"/>
              <a:gd name="T3" fmla="*/ 2033 h 2033"/>
              <a:gd name="T4" fmla="*/ 1502 w 1502"/>
              <a:gd name="T5" fmla="*/ 0 h 2033"/>
            </a:gdLst>
            <a:ahLst/>
            <a:cxnLst>
              <a:cxn ang="0">
                <a:pos x="T0" y="T1"/>
              </a:cxn>
              <a:cxn ang="0">
                <a:pos x="T2" y="T3"/>
              </a:cxn>
              <a:cxn ang="0">
                <a:pos x="T4" y="T5"/>
              </a:cxn>
            </a:cxnLst>
            <a:rect l="0" t="0" r="r" b="b"/>
            <a:pathLst>
              <a:path w="1502" h="2033">
                <a:moveTo>
                  <a:pt x="1502" y="0"/>
                </a:moveTo>
                <a:cubicBezTo>
                  <a:pt x="1308" y="1026"/>
                  <a:pt x="783" y="1698"/>
                  <a:pt x="0" y="2033"/>
                </a:cubicBezTo>
                <a:cubicBezTo>
                  <a:pt x="783" y="1698"/>
                  <a:pt x="1308" y="1026"/>
                  <a:pt x="1502" y="0"/>
                </a:cubicBezTo>
              </a:path>
            </a:pathLst>
          </a:custGeom>
          <a:solidFill>
            <a:srgbClr val="B0C8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174534945"/>
      </p:ext>
    </p:extLst>
  </p:cSld>
  <p:clrMapOvr>
    <a:masterClrMapping/>
  </p:clrMapOvr>
  <p:transition spd="slow">
    <p:cover/>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12 Standar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pPr>
              <a:defRPr/>
            </a:pPr>
            <a:fld id="{162E4A84-A8F2-424A-AAF2-679D4EB18637}" type="slidenum">
              <a:rPr lang="en-US" smtClean="0"/>
              <a:pPr>
                <a:defRPr/>
              </a:pPr>
              <a:t>‹#›</a:t>
            </a:fld>
            <a:endParaRPr lang="en-US"/>
          </a:p>
        </p:txBody>
      </p:sp>
      <p:sp>
        <p:nvSpPr>
          <p:cNvPr id="16" name="Text Placeholder 18"/>
          <p:cNvSpPr>
            <a:spLocks noGrp="1"/>
          </p:cNvSpPr>
          <p:nvPr>
            <p:ph type="body" sz="quarter" idx="11"/>
          </p:nvPr>
        </p:nvSpPr>
        <p:spPr>
          <a:xfrm>
            <a:off x="697642" y="1637657"/>
            <a:ext cx="16932039" cy="746005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63229" tIns="81610" rIns="163229" bIns="81610" numCol="1" anchor="t" anchorCtr="0" compatLnSpc="1">
            <a:prstTxWarp prst="textNoShape">
              <a:avLst/>
            </a:prstTxWarp>
          </a:bodyPr>
          <a:lstStyle>
            <a:lvl1pPr marL="457200" indent="-457200">
              <a:buFont typeface="Wingdings" panose="05000000000000000000" pitchFamily="2" charset="2"/>
              <a:buChar char="§"/>
              <a:defRPr lang="en-US" dirty="0" smtClean="0">
                <a:solidFill>
                  <a:schemeClr val="tx1"/>
                </a:solidFill>
              </a:defRPr>
            </a:lvl1pPr>
            <a:lvl2pPr marL="936353" indent="-457200">
              <a:buFont typeface="Wingdings" panose="05000000000000000000" pitchFamily="2" charset="2"/>
              <a:buChar char="§"/>
              <a:defRPr lang="en-US" dirty="0" smtClean="0">
                <a:solidFill>
                  <a:schemeClr val="tx1"/>
                </a:solidFill>
              </a:defRPr>
            </a:lvl2pPr>
            <a:lvl3pPr>
              <a:defRPr lang="en-US" dirty="0" smtClean="0"/>
            </a:lvl3pPr>
            <a:lvl4pPr>
              <a:defRPr lang="en-US" dirty="0" smtClean="0"/>
            </a:lvl4pPr>
            <a:lvl5pPr>
              <a:defRPr lang="en-US" dirty="0"/>
            </a:lvl5pPr>
          </a:lstStyle>
          <a:p>
            <a:pPr lvl="0"/>
            <a:r>
              <a:rPr lang="en-US"/>
              <a:t>Click to edit Master text styles</a:t>
            </a:r>
          </a:p>
          <a:p>
            <a:pPr lvl="1"/>
            <a:r>
              <a:rPr lang="en-US"/>
              <a:t>Second level</a:t>
            </a:r>
          </a:p>
        </p:txBody>
      </p:sp>
      <p:sp>
        <p:nvSpPr>
          <p:cNvPr id="5" name="Title 3">
            <a:extLst>
              <a:ext uri="{FF2B5EF4-FFF2-40B4-BE49-F238E27FC236}">
                <a16:creationId xmlns:a16="http://schemas.microsoft.com/office/drawing/2014/main" id="{A82A4DDA-12F4-45F9-86BE-15C158BB8070}"/>
              </a:ext>
            </a:extLst>
          </p:cNvPr>
          <p:cNvSpPr>
            <a:spLocks noGrp="1"/>
          </p:cNvSpPr>
          <p:nvPr>
            <p:ph type="title"/>
          </p:nvPr>
        </p:nvSpPr>
        <p:spPr>
          <a:xfrm>
            <a:off x="702195" y="503499"/>
            <a:ext cx="16932039" cy="874021"/>
          </a:xfrm>
        </p:spPr>
        <p:txBody>
          <a:bodyPr/>
          <a:lstStyle/>
          <a:p>
            <a:r>
              <a:rPr lang="en-US"/>
              <a:t>Click to edit Master title style</a:t>
            </a:r>
          </a:p>
        </p:txBody>
      </p:sp>
    </p:spTree>
    <p:extLst>
      <p:ext uri="{BB962C8B-B14F-4D97-AF65-F5344CB8AC3E}">
        <p14:creationId xmlns:p14="http://schemas.microsoft.com/office/powerpoint/2010/main" val="187591678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userDrawn="1">
  <p:cSld name="02_Title Opening Slide">
    <p:bg>
      <p:bgPr>
        <a:solidFill>
          <a:schemeClr val="bg2"/>
        </a:solidFill>
        <a:effectLst/>
      </p:bgPr>
    </p:bg>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CA888199-C60C-3B06-D8B1-45391235A642}"/>
              </a:ext>
            </a:extLst>
          </p:cNvPr>
          <p:cNvSpPr>
            <a:spLocks noGrp="1"/>
          </p:cNvSpPr>
          <p:nvPr>
            <p:ph type="pic" sz="quarter" idx="11" hasCustomPrompt="1"/>
          </p:nvPr>
        </p:nvSpPr>
        <p:spPr>
          <a:xfrm>
            <a:off x="268396" y="190656"/>
            <a:ext cx="17748156" cy="9916798"/>
          </a:xfrm>
          <a:prstGeom prst="roundRect">
            <a:avLst>
              <a:gd name="adj" fmla="val 4676"/>
            </a:avLst>
          </a:prstGeom>
          <a:noFill/>
        </p:spPr>
        <p:txBody>
          <a:bodyPr/>
          <a:lstStyle>
            <a:lvl1pPr marL="0" indent="0">
              <a:buFontTx/>
              <a:buNone/>
              <a:defRPr/>
            </a:lvl1pPr>
          </a:lstStyle>
          <a:p>
            <a:r>
              <a:rPr lang="en-US" dirty="0"/>
              <a:t>  </a:t>
            </a:r>
            <a:endParaRPr lang="en-IL" dirty="0"/>
          </a:p>
        </p:txBody>
      </p:sp>
      <p:sp>
        <p:nvSpPr>
          <p:cNvPr id="70" name="Text Placeholder 5">
            <a:extLst>
              <a:ext uri="{FF2B5EF4-FFF2-40B4-BE49-F238E27FC236}">
                <a16:creationId xmlns:a16="http://schemas.microsoft.com/office/drawing/2014/main" id="{16996FE6-EB7F-D0D2-68B4-B9B7E9F5D7D1}"/>
              </a:ext>
            </a:extLst>
          </p:cNvPr>
          <p:cNvSpPr>
            <a:spLocks noGrp="1"/>
          </p:cNvSpPr>
          <p:nvPr>
            <p:ph type="body" sz="quarter" idx="10" hasCustomPrompt="1"/>
          </p:nvPr>
        </p:nvSpPr>
        <p:spPr>
          <a:xfrm>
            <a:off x="664484" y="6916619"/>
            <a:ext cx="8481103" cy="1091791"/>
          </a:xfrm>
          <a:prstGeom prst="rect">
            <a:avLst/>
          </a:prstGeom>
        </p:spPr>
        <p:txBody>
          <a:bodyPr lIns="0" rIns="0">
            <a:normAutofit/>
          </a:bodyPr>
          <a:lstStyle>
            <a:lvl1pPr marL="0" indent="0" algn="l" rtl="0">
              <a:spcBef>
                <a:spcPts val="0"/>
              </a:spcBef>
              <a:buNone/>
              <a:defRPr sz="2701" b="1" spc="450">
                <a:solidFill>
                  <a:schemeClr val="tx1"/>
                </a:solidFill>
              </a:defRPr>
            </a:lvl1pPr>
          </a:lstStyle>
          <a:p>
            <a:pPr lvl="0"/>
            <a:r>
              <a:rPr lang="en-US" dirty="0"/>
              <a:t>CLICK TO ADD SUBTITLE HERE</a:t>
            </a:r>
          </a:p>
        </p:txBody>
      </p:sp>
      <p:sp>
        <p:nvSpPr>
          <p:cNvPr id="18" name="Rectangle 12"/>
          <p:cNvSpPr>
            <a:spLocks noGrp="1" noChangeArrowheads="1"/>
          </p:cNvSpPr>
          <p:nvPr userDrawn="1">
            <p:ph type="ctrTitle" hasCustomPrompt="1"/>
          </p:nvPr>
        </p:nvSpPr>
        <p:spPr>
          <a:xfrm>
            <a:off x="664484" y="3978381"/>
            <a:ext cx="8481103" cy="2786518"/>
          </a:xfrm>
          <a:prstGeom prst="rect">
            <a:avLst/>
          </a:prstGeom>
        </p:spPr>
        <p:txBody>
          <a:bodyPr anchor="t" anchorCtr="0"/>
          <a:lstStyle>
            <a:lvl1pPr marL="0" indent="0" algn="l" rtl="0" eaLnBrk="0" fontAlgn="base" hangingPunct="0">
              <a:lnSpc>
                <a:spcPct val="80000"/>
              </a:lnSpc>
              <a:spcBef>
                <a:spcPct val="0"/>
              </a:spcBef>
              <a:spcAft>
                <a:spcPct val="0"/>
              </a:spcAft>
              <a:defRPr lang="en-ZA" sz="6601" b="1" kern="1200" cap="none" baseline="0" dirty="0">
                <a:solidFill>
                  <a:schemeClr val="tx1"/>
                </a:solidFill>
                <a:latin typeface="+mj-lt"/>
                <a:ea typeface="+mj-ea"/>
                <a:cs typeface="Arial" panose="020B0604020202020204" pitchFamily="34" charset="0"/>
              </a:defRPr>
            </a:lvl1pPr>
          </a:lstStyle>
          <a:p>
            <a:r>
              <a:rPr lang="en-US" dirty="0"/>
              <a:t>Click to edit master title style</a:t>
            </a:r>
            <a:endParaRPr lang="en-ZA" dirty="0"/>
          </a:p>
        </p:txBody>
      </p:sp>
      <p:sp>
        <p:nvSpPr>
          <p:cNvPr id="2" name="Text Placeholder 3">
            <a:extLst>
              <a:ext uri="{FF2B5EF4-FFF2-40B4-BE49-F238E27FC236}">
                <a16:creationId xmlns:a16="http://schemas.microsoft.com/office/drawing/2014/main" id="{077EB44D-C6F2-3FB1-2907-CC156A7CA3D0}"/>
              </a:ext>
            </a:extLst>
          </p:cNvPr>
          <p:cNvSpPr>
            <a:spLocks noGrp="1"/>
          </p:cNvSpPr>
          <p:nvPr>
            <p:ph type="body" sz="quarter" idx="16" hasCustomPrompt="1"/>
          </p:nvPr>
        </p:nvSpPr>
        <p:spPr>
          <a:xfrm>
            <a:off x="13189153" y="7013869"/>
            <a:ext cx="3442280" cy="1938380"/>
          </a:xfrm>
          <a:prstGeom prst="rect">
            <a:avLst/>
          </a:prstGeom>
          <a:blipFill>
            <a:blip r:embed="rId2"/>
            <a:stretch>
              <a:fillRect/>
            </a:stretch>
          </a:blipFill>
        </p:spPr>
        <p:txBody>
          <a:bodyPr/>
          <a:lstStyle>
            <a:lvl1pPr marL="0" indent="0">
              <a:buNone/>
              <a:defRPr/>
            </a:lvl1pPr>
          </a:lstStyle>
          <a:p>
            <a:pPr lvl="0"/>
            <a:r>
              <a:rPr lang="en-US" dirty="0"/>
              <a:t> </a:t>
            </a:r>
            <a:endParaRPr lang="en-IL" dirty="0"/>
          </a:p>
        </p:txBody>
      </p:sp>
    </p:spTree>
    <p:extLst>
      <p:ext uri="{BB962C8B-B14F-4D97-AF65-F5344CB8AC3E}">
        <p14:creationId xmlns:p14="http://schemas.microsoft.com/office/powerpoint/2010/main" val="42138090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57_Custom Layout">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flipH="1">
            <a:off x="0" y="11809"/>
            <a:ext cx="18312199" cy="10286304"/>
          </a:xfrm>
          <a:prstGeom prst="rect">
            <a:avLst/>
          </a:prstGeom>
        </p:spPr>
      </p:pic>
      <p:sp>
        <p:nvSpPr>
          <p:cNvPr id="10" name="Text Placeholder 14"/>
          <p:cNvSpPr>
            <a:spLocks noGrp="1"/>
          </p:cNvSpPr>
          <p:nvPr>
            <p:ph type="body" sz="quarter" idx="70" hasCustomPrompt="1"/>
          </p:nvPr>
        </p:nvSpPr>
        <p:spPr>
          <a:xfrm>
            <a:off x="8850686" y="-1"/>
            <a:ext cx="8701215" cy="10298113"/>
          </a:xfrm>
          <a:solidFill>
            <a:schemeClr val="accent1">
              <a:alpha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lvl1pPr algn="r">
              <a:defRPr lang="en-US" sz="800" dirty="0">
                <a:solidFill>
                  <a:schemeClr val="lt1"/>
                </a:solidFill>
                <a:latin typeface="+mn-lt"/>
              </a:defRPr>
            </a:lvl1pPr>
          </a:lstStyle>
          <a:p>
            <a:pPr lvl="0" algn="ctr">
              <a:spcBef>
                <a:spcPct val="0"/>
              </a:spcBef>
            </a:pPr>
            <a:r>
              <a:rPr lang="en-US"/>
              <a:t> Click this box  to change color</a:t>
            </a:r>
          </a:p>
        </p:txBody>
      </p:sp>
      <p:sp>
        <p:nvSpPr>
          <p:cNvPr id="3" name="Slide Number Placeholder 2"/>
          <p:cNvSpPr>
            <a:spLocks noGrp="1"/>
          </p:cNvSpPr>
          <p:nvPr>
            <p:ph type="sldNum" sz="quarter" idx="10"/>
          </p:nvPr>
        </p:nvSpPr>
        <p:spPr/>
        <p:txBody>
          <a:bodyPr/>
          <a:lstStyle/>
          <a:p>
            <a:pPr>
              <a:defRPr/>
            </a:pPr>
            <a:fld id="{162E4A84-A8F2-424A-AAF2-679D4EB18637}" type="slidenum">
              <a:rPr lang="en-US"/>
              <a:pPr>
                <a:defRPr/>
              </a:pPr>
              <a:t>‹#›</a:t>
            </a:fld>
            <a:endParaRPr lang="en-US"/>
          </a:p>
        </p:txBody>
      </p:sp>
      <p:sp>
        <p:nvSpPr>
          <p:cNvPr id="15" name="Freeform 5"/>
          <p:cNvSpPr>
            <a:spLocks/>
          </p:cNvSpPr>
          <p:nvPr userDrawn="1"/>
        </p:nvSpPr>
        <p:spPr bwMode="auto">
          <a:xfrm>
            <a:off x="8851900" y="3881438"/>
            <a:ext cx="4435475" cy="6421438"/>
          </a:xfrm>
          <a:custGeom>
            <a:avLst/>
            <a:gdLst>
              <a:gd name="T0" fmla="*/ 920 w 920"/>
              <a:gd name="T1" fmla="*/ 1332 h 1332"/>
              <a:gd name="T2" fmla="*/ 0 w 920"/>
              <a:gd name="T3" fmla="*/ 0 h 1332"/>
              <a:gd name="T4" fmla="*/ 0 w 920"/>
              <a:gd name="T5" fmla="*/ 1332 h 1332"/>
              <a:gd name="T6" fmla="*/ 920 w 920"/>
              <a:gd name="T7" fmla="*/ 1332 h 1332"/>
            </a:gdLst>
            <a:ahLst/>
            <a:cxnLst>
              <a:cxn ang="0">
                <a:pos x="T0" y="T1"/>
              </a:cxn>
              <a:cxn ang="0">
                <a:pos x="T2" y="T3"/>
              </a:cxn>
              <a:cxn ang="0">
                <a:pos x="T4" y="T5"/>
              </a:cxn>
              <a:cxn ang="0">
                <a:pos x="T6" y="T7"/>
              </a:cxn>
            </a:cxnLst>
            <a:rect l="0" t="0" r="r" b="b"/>
            <a:pathLst>
              <a:path w="920" h="1332">
                <a:moveTo>
                  <a:pt x="920" y="1332"/>
                </a:moveTo>
                <a:cubicBezTo>
                  <a:pt x="486" y="1008"/>
                  <a:pt x="184" y="546"/>
                  <a:pt x="0" y="0"/>
                </a:cubicBezTo>
                <a:cubicBezTo>
                  <a:pt x="0" y="1332"/>
                  <a:pt x="0" y="1332"/>
                  <a:pt x="0" y="1332"/>
                </a:cubicBezTo>
                <a:cubicBezTo>
                  <a:pt x="920" y="1332"/>
                  <a:pt x="920" y="1332"/>
                  <a:pt x="920" y="1332"/>
                </a:cubicBezTo>
              </a:path>
            </a:pathLst>
          </a:custGeom>
          <a:solidFill>
            <a:srgbClr val="404041">
              <a:alpha val="14118"/>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8"/>
          <p:cNvSpPr>
            <a:spLocks/>
          </p:cNvSpPr>
          <p:nvPr userDrawn="1"/>
        </p:nvSpPr>
        <p:spPr bwMode="auto">
          <a:xfrm>
            <a:off x="16821150" y="4763"/>
            <a:ext cx="727075" cy="2246313"/>
          </a:xfrm>
          <a:custGeom>
            <a:avLst/>
            <a:gdLst>
              <a:gd name="T0" fmla="*/ 151 w 151"/>
              <a:gd name="T1" fmla="*/ 0 h 466"/>
              <a:gd name="T2" fmla="*/ 0 w 151"/>
              <a:gd name="T3" fmla="*/ 0 h 466"/>
              <a:gd name="T4" fmla="*/ 151 w 151"/>
              <a:gd name="T5" fmla="*/ 466 h 466"/>
              <a:gd name="T6" fmla="*/ 151 w 151"/>
              <a:gd name="T7" fmla="*/ 0 h 466"/>
            </a:gdLst>
            <a:ahLst/>
            <a:cxnLst>
              <a:cxn ang="0">
                <a:pos x="T0" y="T1"/>
              </a:cxn>
              <a:cxn ang="0">
                <a:pos x="T2" y="T3"/>
              </a:cxn>
              <a:cxn ang="0">
                <a:pos x="T4" y="T5"/>
              </a:cxn>
              <a:cxn ang="0">
                <a:pos x="T6" y="T7"/>
              </a:cxn>
            </a:cxnLst>
            <a:rect l="0" t="0" r="r" b="b"/>
            <a:pathLst>
              <a:path w="151" h="466">
                <a:moveTo>
                  <a:pt x="151" y="0"/>
                </a:moveTo>
                <a:cubicBezTo>
                  <a:pt x="0" y="0"/>
                  <a:pt x="0" y="0"/>
                  <a:pt x="0" y="0"/>
                </a:cubicBezTo>
                <a:cubicBezTo>
                  <a:pt x="35" y="163"/>
                  <a:pt x="85" y="321"/>
                  <a:pt x="151" y="466"/>
                </a:cubicBezTo>
                <a:lnTo>
                  <a:pt x="151" y="0"/>
                </a:lnTo>
                <a:close/>
              </a:path>
            </a:pathLst>
          </a:custGeom>
          <a:solidFill>
            <a:srgbClr val="404041">
              <a:alpha val="36078"/>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9"/>
          <p:cNvSpPr>
            <a:spLocks/>
          </p:cNvSpPr>
          <p:nvPr userDrawn="1"/>
        </p:nvSpPr>
        <p:spPr bwMode="auto">
          <a:xfrm>
            <a:off x="17548225" y="2251075"/>
            <a:ext cx="747713" cy="8051800"/>
          </a:xfrm>
          <a:custGeom>
            <a:avLst/>
            <a:gdLst>
              <a:gd name="T0" fmla="*/ 155 w 155"/>
              <a:gd name="T1" fmla="*/ 1670 h 1670"/>
              <a:gd name="T2" fmla="*/ 155 w 155"/>
              <a:gd name="T3" fmla="*/ 272 h 1670"/>
              <a:gd name="T4" fmla="*/ 0 w 155"/>
              <a:gd name="T5" fmla="*/ 0 h 1670"/>
              <a:gd name="T6" fmla="*/ 0 w 155"/>
              <a:gd name="T7" fmla="*/ 1670 h 1670"/>
              <a:gd name="T8" fmla="*/ 155 w 155"/>
              <a:gd name="T9" fmla="*/ 1670 h 1670"/>
            </a:gdLst>
            <a:ahLst/>
            <a:cxnLst>
              <a:cxn ang="0">
                <a:pos x="T0" y="T1"/>
              </a:cxn>
              <a:cxn ang="0">
                <a:pos x="T2" y="T3"/>
              </a:cxn>
              <a:cxn ang="0">
                <a:pos x="T4" y="T5"/>
              </a:cxn>
              <a:cxn ang="0">
                <a:pos x="T6" y="T7"/>
              </a:cxn>
              <a:cxn ang="0">
                <a:pos x="T8" y="T9"/>
              </a:cxn>
            </a:cxnLst>
            <a:rect l="0" t="0" r="r" b="b"/>
            <a:pathLst>
              <a:path w="155" h="1670">
                <a:moveTo>
                  <a:pt x="155" y="1670"/>
                </a:moveTo>
                <a:cubicBezTo>
                  <a:pt x="155" y="272"/>
                  <a:pt x="155" y="272"/>
                  <a:pt x="155" y="272"/>
                </a:cubicBezTo>
                <a:cubicBezTo>
                  <a:pt x="95" y="188"/>
                  <a:pt x="44" y="97"/>
                  <a:pt x="0" y="0"/>
                </a:cubicBezTo>
                <a:cubicBezTo>
                  <a:pt x="0" y="1670"/>
                  <a:pt x="0" y="1670"/>
                  <a:pt x="0" y="1670"/>
                </a:cubicBezTo>
                <a:lnTo>
                  <a:pt x="155" y="1670"/>
                </a:lnTo>
                <a:close/>
              </a:path>
            </a:pathLst>
          </a:custGeom>
          <a:solidFill>
            <a:srgbClr val="D1D2D3">
              <a:alpha val="6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Freeform 10"/>
          <p:cNvSpPr>
            <a:spLocks/>
          </p:cNvSpPr>
          <p:nvPr userDrawn="1"/>
        </p:nvSpPr>
        <p:spPr bwMode="auto">
          <a:xfrm>
            <a:off x="7983538" y="4763"/>
            <a:ext cx="868363" cy="3876675"/>
          </a:xfrm>
          <a:custGeom>
            <a:avLst/>
            <a:gdLst>
              <a:gd name="T0" fmla="*/ 0 w 180"/>
              <a:gd name="T1" fmla="*/ 0 h 804"/>
              <a:gd name="T2" fmla="*/ 180 w 180"/>
              <a:gd name="T3" fmla="*/ 804 h 804"/>
              <a:gd name="T4" fmla="*/ 180 w 180"/>
              <a:gd name="T5" fmla="*/ 0 h 804"/>
              <a:gd name="T6" fmla="*/ 0 w 180"/>
              <a:gd name="T7" fmla="*/ 0 h 804"/>
            </a:gdLst>
            <a:ahLst/>
            <a:cxnLst>
              <a:cxn ang="0">
                <a:pos x="T0" y="T1"/>
              </a:cxn>
              <a:cxn ang="0">
                <a:pos x="T2" y="T3"/>
              </a:cxn>
              <a:cxn ang="0">
                <a:pos x="T4" y="T5"/>
              </a:cxn>
              <a:cxn ang="0">
                <a:pos x="T6" y="T7"/>
              </a:cxn>
            </a:cxnLst>
            <a:rect l="0" t="0" r="r" b="b"/>
            <a:pathLst>
              <a:path w="180" h="804">
                <a:moveTo>
                  <a:pt x="0" y="0"/>
                </a:moveTo>
                <a:cubicBezTo>
                  <a:pt x="36" y="282"/>
                  <a:pt x="96" y="552"/>
                  <a:pt x="180" y="804"/>
                </a:cubicBezTo>
                <a:cubicBezTo>
                  <a:pt x="180" y="0"/>
                  <a:pt x="180" y="0"/>
                  <a:pt x="180" y="0"/>
                </a:cubicBezTo>
                <a:lnTo>
                  <a:pt x="0" y="0"/>
                </a:lnTo>
                <a:close/>
              </a:path>
            </a:pathLst>
          </a:custGeom>
          <a:solidFill>
            <a:srgbClr val="D1D2D3">
              <a:alpha val="45882"/>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Text Placeholder 22"/>
          <p:cNvSpPr>
            <a:spLocks noGrp="1"/>
          </p:cNvSpPr>
          <p:nvPr>
            <p:ph type="body" sz="quarter" idx="12"/>
          </p:nvPr>
        </p:nvSpPr>
        <p:spPr>
          <a:xfrm>
            <a:off x="9023230" y="1120775"/>
            <a:ext cx="8057072" cy="8334375"/>
          </a:xfrm>
        </p:spPr>
        <p:txBody>
          <a:bodyPr/>
          <a:lstStyle>
            <a:lvl1pPr marL="447963" marR="0" indent="-447963" algn="l" defTabSz="1414476" rtl="0" eaLnBrk="0" fontAlgn="base" latinLnBrk="0" hangingPunct="0">
              <a:lnSpc>
                <a:spcPct val="100000"/>
              </a:lnSpc>
              <a:spcBef>
                <a:spcPts val="3000"/>
              </a:spcBef>
              <a:spcAft>
                <a:spcPts val="1800"/>
              </a:spcAft>
              <a:buClr>
                <a:schemeClr val="bg1"/>
              </a:buClr>
              <a:buSzPct val="100000"/>
              <a:buFont typeface="Arial" panose="020B0604020202020204" pitchFamily="34" charset="0"/>
              <a:buChar char="•"/>
              <a:tabLst/>
              <a:defRPr>
                <a:solidFill>
                  <a:schemeClr val="bg1"/>
                </a:solidFill>
              </a:defRPr>
            </a:lvl1pPr>
          </a:lstStyle>
          <a:p>
            <a:pPr marL="447963" marR="0" lvl="0" indent="-447963" algn="l" defTabSz="1414476" rtl="0" eaLnBrk="0" fontAlgn="base" latinLnBrk="0" hangingPunct="0">
              <a:lnSpc>
                <a:spcPct val="100000"/>
              </a:lnSpc>
              <a:spcBef>
                <a:spcPts val="3216"/>
              </a:spcBef>
              <a:spcAft>
                <a:spcPct val="0"/>
              </a:spcAft>
              <a:buClr>
                <a:schemeClr val="bg1"/>
              </a:buClr>
              <a:buSzPct val="100000"/>
              <a:buFont typeface="Arial" panose="020B0604020202020204" pitchFamily="34" charset="0"/>
              <a:buChar char="•"/>
              <a:tabLst/>
              <a:defRPr/>
            </a:pPr>
            <a:r>
              <a:rPr lang="en-US"/>
              <a:t>Click to edit Master text styles</a:t>
            </a:r>
          </a:p>
          <a:p>
            <a:pPr marL="447963" marR="0" lvl="1" indent="-447963" algn="l" defTabSz="1414476" rtl="0" eaLnBrk="0" fontAlgn="base" latinLnBrk="0" hangingPunct="0">
              <a:lnSpc>
                <a:spcPct val="100000"/>
              </a:lnSpc>
              <a:spcBef>
                <a:spcPts val="3216"/>
              </a:spcBef>
              <a:spcAft>
                <a:spcPct val="0"/>
              </a:spcAft>
              <a:buClr>
                <a:schemeClr val="bg1"/>
              </a:buClr>
              <a:buSzPct val="100000"/>
              <a:buFont typeface="Arial" panose="020B0604020202020204" pitchFamily="34" charset="0"/>
              <a:buChar char="•"/>
              <a:tabLst/>
              <a:defRPr/>
            </a:pPr>
            <a:r>
              <a:rPr lang="en-US"/>
              <a:t>Second level</a:t>
            </a:r>
          </a:p>
          <a:p>
            <a:pPr marL="447963" marR="0" lvl="2" indent="-447963" algn="l" defTabSz="1414476" rtl="0" eaLnBrk="0" fontAlgn="base" latinLnBrk="0" hangingPunct="0">
              <a:lnSpc>
                <a:spcPct val="100000"/>
              </a:lnSpc>
              <a:spcBef>
                <a:spcPts val="3216"/>
              </a:spcBef>
              <a:spcAft>
                <a:spcPct val="0"/>
              </a:spcAft>
              <a:buClr>
                <a:schemeClr val="bg1"/>
              </a:buClr>
              <a:buSzPct val="100000"/>
              <a:buFont typeface="Arial" panose="020B0604020202020204" pitchFamily="34" charset="0"/>
              <a:buChar char="•"/>
              <a:tabLst/>
              <a:defRPr/>
            </a:pPr>
            <a:r>
              <a:rPr lang="en-US"/>
              <a:t>Third level</a:t>
            </a:r>
          </a:p>
          <a:p>
            <a:pPr marL="447963" marR="0" lvl="3" indent="-447963" algn="l" defTabSz="1414476" rtl="0" eaLnBrk="0" fontAlgn="base" latinLnBrk="0" hangingPunct="0">
              <a:lnSpc>
                <a:spcPct val="100000"/>
              </a:lnSpc>
              <a:spcBef>
                <a:spcPts val="3216"/>
              </a:spcBef>
              <a:spcAft>
                <a:spcPct val="0"/>
              </a:spcAft>
              <a:buClr>
                <a:schemeClr val="bg1"/>
              </a:buClr>
              <a:buSzPct val="100000"/>
              <a:buFont typeface="Arial" panose="020B0604020202020204" pitchFamily="34" charset="0"/>
              <a:buChar char="•"/>
              <a:tabLst/>
              <a:defRPr/>
            </a:pPr>
            <a:r>
              <a:rPr lang="en-US"/>
              <a:t>Fourth level</a:t>
            </a:r>
          </a:p>
          <a:p>
            <a:pPr marL="447963" marR="0" lvl="4" indent="-447963" algn="l" defTabSz="1414476" rtl="0" eaLnBrk="0" fontAlgn="base" latinLnBrk="0" hangingPunct="0">
              <a:lnSpc>
                <a:spcPct val="100000"/>
              </a:lnSpc>
              <a:spcBef>
                <a:spcPts val="3216"/>
              </a:spcBef>
              <a:spcAft>
                <a:spcPct val="0"/>
              </a:spcAft>
              <a:buClr>
                <a:schemeClr val="bg1"/>
              </a:buClr>
              <a:buSzPct val="100000"/>
              <a:buFont typeface="Arial" panose="020B0604020202020204" pitchFamily="34" charset="0"/>
              <a:buChar char="•"/>
              <a:tabLst/>
              <a:defRPr/>
            </a:pPr>
            <a:r>
              <a:rPr lang="en-US"/>
              <a:t>Fifth level</a:t>
            </a:r>
          </a:p>
        </p:txBody>
      </p:sp>
    </p:spTree>
    <p:extLst>
      <p:ext uri="{BB962C8B-B14F-4D97-AF65-F5344CB8AC3E}">
        <p14:creationId xmlns:p14="http://schemas.microsoft.com/office/powerpoint/2010/main" val="3696218641"/>
      </p:ext>
    </p:extLst>
  </p:cSld>
  <p:clrMapOvr>
    <a:masterClrMapping/>
  </p:clrMapOvr>
  <p:transition spd="slow">
    <p:cover/>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userDrawn="1">
  <p:cSld name="Thank You color">
    <p:bg>
      <p:bgRef idx="1001">
        <a:schemeClr val="bg2"/>
      </p:bgRef>
    </p:bg>
    <p:spTree>
      <p:nvGrpSpPr>
        <p:cNvPr id="1" name=""/>
        <p:cNvGrpSpPr/>
        <p:nvPr/>
      </p:nvGrpSpPr>
      <p:grpSpPr>
        <a:xfrm>
          <a:off x="0" y="0"/>
          <a:ext cx="0" cy="0"/>
          <a:chOff x="0" y="0"/>
          <a:chExt cx="0" cy="0"/>
        </a:xfrm>
      </p:grpSpPr>
      <p:pic>
        <p:nvPicPr>
          <p:cNvPr id="19" name="Picture 18" descr="A colorful gradient background with a white and blue gradient&#10;&#10;AI-generated content may be incorrect.">
            <a:extLst>
              <a:ext uri="{FF2B5EF4-FFF2-40B4-BE49-F238E27FC236}">
                <a16:creationId xmlns:a16="http://schemas.microsoft.com/office/drawing/2014/main" id="{D95D87FC-73EE-817F-E96C-88CFEB72CC4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00" y="-4761"/>
            <a:ext cx="18320813" cy="10302875"/>
          </a:xfrm>
          <a:prstGeom prst="rect">
            <a:avLst/>
          </a:prstGeom>
        </p:spPr>
      </p:pic>
      <p:sp>
        <p:nvSpPr>
          <p:cNvPr id="5" name="AutoShape 3"/>
          <p:cNvSpPr>
            <a:spLocks noChangeAspect="1" noChangeArrowheads="1" noTextEdit="1"/>
          </p:cNvSpPr>
          <p:nvPr userDrawn="1"/>
        </p:nvSpPr>
        <p:spPr bwMode="auto">
          <a:xfrm>
            <a:off x="2" y="1"/>
            <a:ext cx="18324512" cy="10302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57" tIns="45678" rIns="91357" bIns="45678" numCol="1" anchor="t" anchorCtr="0" compatLnSpc="1">
            <a:prstTxWarp prst="textNoShape">
              <a:avLst/>
            </a:prstTxWarp>
          </a:bodyPr>
          <a:lstStyle/>
          <a:p>
            <a:endParaRPr lang="en-US" sz="1799"/>
          </a:p>
        </p:txBody>
      </p:sp>
      <p:sp>
        <p:nvSpPr>
          <p:cNvPr id="25" name="Freeform 6"/>
          <p:cNvSpPr>
            <a:spLocks/>
          </p:cNvSpPr>
          <p:nvPr userDrawn="1"/>
        </p:nvSpPr>
        <p:spPr bwMode="auto">
          <a:xfrm>
            <a:off x="2" y="-3176"/>
            <a:ext cx="4778374" cy="6470651"/>
          </a:xfrm>
          <a:custGeom>
            <a:avLst/>
            <a:gdLst>
              <a:gd name="T0" fmla="*/ 1502 w 1502"/>
              <a:gd name="T1" fmla="*/ 0 h 2033"/>
              <a:gd name="T2" fmla="*/ 0 w 1502"/>
              <a:gd name="T3" fmla="*/ 2033 h 2033"/>
              <a:gd name="T4" fmla="*/ 1502 w 1502"/>
              <a:gd name="T5" fmla="*/ 0 h 2033"/>
            </a:gdLst>
            <a:ahLst/>
            <a:cxnLst>
              <a:cxn ang="0">
                <a:pos x="T0" y="T1"/>
              </a:cxn>
              <a:cxn ang="0">
                <a:pos x="T2" y="T3"/>
              </a:cxn>
              <a:cxn ang="0">
                <a:pos x="T4" y="T5"/>
              </a:cxn>
            </a:cxnLst>
            <a:rect l="0" t="0" r="r" b="b"/>
            <a:pathLst>
              <a:path w="1502" h="2033">
                <a:moveTo>
                  <a:pt x="1502" y="0"/>
                </a:moveTo>
                <a:cubicBezTo>
                  <a:pt x="1308" y="1026"/>
                  <a:pt x="783" y="1698"/>
                  <a:pt x="0" y="2033"/>
                </a:cubicBezTo>
                <a:cubicBezTo>
                  <a:pt x="783" y="1698"/>
                  <a:pt x="1308" y="1026"/>
                  <a:pt x="1502" y="0"/>
                </a:cubicBezTo>
              </a:path>
            </a:pathLst>
          </a:custGeom>
          <a:solidFill>
            <a:srgbClr val="B0C8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57" tIns="45678" rIns="91357" bIns="45678" numCol="1" anchor="t" anchorCtr="0" compatLnSpc="1">
            <a:prstTxWarp prst="textNoShape">
              <a:avLst/>
            </a:prstTxWarp>
          </a:bodyPr>
          <a:lstStyle/>
          <a:p>
            <a:endParaRPr lang="en-US" sz="1799"/>
          </a:p>
        </p:txBody>
      </p:sp>
      <p:pic>
        <p:nvPicPr>
          <p:cNvPr id="14" name="Graphic 13">
            <a:extLst>
              <a:ext uri="{FF2B5EF4-FFF2-40B4-BE49-F238E27FC236}">
                <a16:creationId xmlns:a16="http://schemas.microsoft.com/office/drawing/2014/main" id="{943E9A71-2D9F-4FEC-817B-FDEBA1ACBC20}"/>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677801" y="3118878"/>
            <a:ext cx="7050094" cy="1075273"/>
          </a:xfrm>
          <a:prstGeom prst="rect">
            <a:avLst/>
          </a:prstGeom>
        </p:spPr>
      </p:pic>
      <p:grpSp>
        <p:nvGrpSpPr>
          <p:cNvPr id="1883" name="Group 1882">
            <a:extLst>
              <a:ext uri="{FF2B5EF4-FFF2-40B4-BE49-F238E27FC236}">
                <a16:creationId xmlns:a16="http://schemas.microsoft.com/office/drawing/2014/main" id="{D8C4B6AA-0F6E-399A-4376-73247A503ECE}"/>
              </a:ext>
            </a:extLst>
          </p:cNvPr>
          <p:cNvGrpSpPr/>
          <p:nvPr userDrawn="1"/>
        </p:nvGrpSpPr>
        <p:grpSpPr>
          <a:xfrm>
            <a:off x="3686041" y="4992258"/>
            <a:ext cx="11033614" cy="1177329"/>
            <a:chOff x="2972420" y="4301063"/>
            <a:chExt cx="6374573" cy="679576"/>
          </a:xfrm>
        </p:grpSpPr>
        <p:grpSp>
          <p:nvGrpSpPr>
            <p:cNvPr id="34" name="Graphic 7">
              <a:extLst>
                <a:ext uri="{FF2B5EF4-FFF2-40B4-BE49-F238E27FC236}">
                  <a16:creationId xmlns:a16="http://schemas.microsoft.com/office/drawing/2014/main" id="{4D79E22B-D9B6-6433-B5D1-A36B113D1F1A}"/>
                </a:ext>
              </a:extLst>
            </p:cNvPr>
            <p:cNvGrpSpPr/>
            <p:nvPr/>
          </p:nvGrpSpPr>
          <p:grpSpPr>
            <a:xfrm>
              <a:off x="8947346" y="4580992"/>
              <a:ext cx="399647" cy="399647"/>
              <a:chOff x="11720923" y="6079969"/>
              <a:chExt cx="300497" cy="300497"/>
            </a:xfrm>
            <a:solidFill>
              <a:schemeClr val="tx1"/>
            </a:solidFill>
          </p:grpSpPr>
          <p:sp>
            <p:nvSpPr>
              <p:cNvPr id="1879" name="Freeform: Shape 1878">
                <a:extLst>
                  <a:ext uri="{FF2B5EF4-FFF2-40B4-BE49-F238E27FC236}">
                    <a16:creationId xmlns:a16="http://schemas.microsoft.com/office/drawing/2014/main" id="{44D6282E-993E-D4B2-97AE-5CF69AE3AEDB}"/>
                  </a:ext>
                </a:extLst>
              </p:cNvPr>
              <p:cNvSpPr/>
              <p:nvPr/>
            </p:nvSpPr>
            <p:spPr>
              <a:xfrm>
                <a:off x="11720923" y="6079969"/>
                <a:ext cx="73287" cy="73287"/>
              </a:xfrm>
              <a:custGeom>
                <a:avLst/>
                <a:gdLst>
                  <a:gd name="connsiteX0" fmla="*/ 36644 w 73287"/>
                  <a:gd name="connsiteY0" fmla="*/ 0 h 73287"/>
                  <a:gd name="connsiteX1" fmla="*/ 0 w 73287"/>
                  <a:gd name="connsiteY1" fmla="*/ 36644 h 73287"/>
                  <a:gd name="connsiteX2" fmla="*/ 36644 w 73287"/>
                  <a:gd name="connsiteY2" fmla="*/ 73288 h 73287"/>
                  <a:gd name="connsiteX3" fmla="*/ 73288 w 73287"/>
                  <a:gd name="connsiteY3" fmla="*/ 36644 h 73287"/>
                  <a:gd name="connsiteX4" fmla="*/ 36644 w 73287"/>
                  <a:gd name="connsiteY4" fmla="*/ 0 h 732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287" h="73287">
                    <a:moveTo>
                      <a:pt x="36644" y="0"/>
                    </a:moveTo>
                    <a:cubicBezTo>
                      <a:pt x="16462" y="0"/>
                      <a:pt x="0" y="16369"/>
                      <a:pt x="0" y="36644"/>
                    </a:cubicBezTo>
                    <a:cubicBezTo>
                      <a:pt x="0" y="56919"/>
                      <a:pt x="16369" y="73288"/>
                      <a:pt x="36644" y="73288"/>
                    </a:cubicBezTo>
                    <a:cubicBezTo>
                      <a:pt x="56919" y="73288"/>
                      <a:pt x="73288" y="56919"/>
                      <a:pt x="73288" y="36644"/>
                    </a:cubicBezTo>
                    <a:cubicBezTo>
                      <a:pt x="73288" y="16369"/>
                      <a:pt x="56919" y="0"/>
                      <a:pt x="36644" y="0"/>
                    </a:cubicBezTo>
                  </a:path>
                </a:pathLst>
              </a:custGeom>
              <a:solidFill>
                <a:schemeClr val="bg1"/>
              </a:solidFill>
              <a:ln w="9285" cap="flat">
                <a:noFill/>
                <a:prstDash val="solid"/>
                <a:miter/>
              </a:ln>
            </p:spPr>
            <p:txBody>
              <a:bodyPr rtlCol="0" anchor="ctr"/>
              <a:lstStyle/>
              <a:p>
                <a:endParaRPr lang="en-IL"/>
              </a:p>
            </p:txBody>
          </p:sp>
          <p:sp>
            <p:nvSpPr>
              <p:cNvPr id="1880" name="Freeform: Shape 1879">
                <a:extLst>
                  <a:ext uri="{FF2B5EF4-FFF2-40B4-BE49-F238E27FC236}">
                    <a16:creationId xmlns:a16="http://schemas.microsoft.com/office/drawing/2014/main" id="{7E69866F-7A4B-21A6-2B03-C3B41DB70245}"/>
                  </a:ext>
                </a:extLst>
              </p:cNvPr>
              <p:cNvSpPr/>
              <p:nvPr/>
            </p:nvSpPr>
            <p:spPr>
              <a:xfrm>
                <a:off x="11837737" y="6079969"/>
                <a:ext cx="73287" cy="73287"/>
              </a:xfrm>
              <a:custGeom>
                <a:avLst/>
                <a:gdLst>
                  <a:gd name="connsiteX0" fmla="*/ 36644 w 73287"/>
                  <a:gd name="connsiteY0" fmla="*/ 73288 h 73287"/>
                  <a:gd name="connsiteX1" fmla="*/ 73288 w 73287"/>
                  <a:gd name="connsiteY1" fmla="*/ 36644 h 73287"/>
                  <a:gd name="connsiteX2" fmla="*/ 36644 w 73287"/>
                  <a:gd name="connsiteY2" fmla="*/ 0 h 73287"/>
                  <a:gd name="connsiteX3" fmla="*/ 0 w 73287"/>
                  <a:gd name="connsiteY3" fmla="*/ 36644 h 73287"/>
                  <a:gd name="connsiteX4" fmla="*/ 36644 w 73287"/>
                  <a:gd name="connsiteY4" fmla="*/ 73288 h 732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287" h="73287">
                    <a:moveTo>
                      <a:pt x="36644" y="73288"/>
                    </a:moveTo>
                    <a:cubicBezTo>
                      <a:pt x="56826" y="73288"/>
                      <a:pt x="73288" y="56919"/>
                      <a:pt x="73288" y="36644"/>
                    </a:cubicBezTo>
                    <a:cubicBezTo>
                      <a:pt x="73288" y="16369"/>
                      <a:pt x="56919" y="0"/>
                      <a:pt x="36644" y="0"/>
                    </a:cubicBezTo>
                    <a:cubicBezTo>
                      <a:pt x="16369" y="0"/>
                      <a:pt x="0" y="16369"/>
                      <a:pt x="0" y="36644"/>
                    </a:cubicBezTo>
                    <a:cubicBezTo>
                      <a:pt x="0" y="56919"/>
                      <a:pt x="16369" y="73288"/>
                      <a:pt x="36644" y="73288"/>
                    </a:cubicBezTo>
                  </a:path>
                </a:pathLst>
              </a:custGeom>
              <a:solidFill>
                <a:schemeClr val="bg1"/>
              </a:solidFill>
              <a:ln w="9285" cap="flat">
                <a:noFill/>
                <a:prstDash val="solid"/>
                <a:miter/>
              </a:ln>
            </p:spPr>
            <p:txBody>
              <a:bodyPr rtlCol="0" anchor="ctr"/>
              <a:lstStyle/>
              <a:p>
                <a:endParaRPr lang="en-IL"/>
              </a:p>
            </p:txBody>
          </p:sp>
          <p:sp>
            <p:nvSpPr>
              <p:cNvPr id="1881" name="Freeform: Shape 1880">
                <a:extLst>
                  <a:ext uri="{FF2B5EF4-FFF2-40B4-BE49-F238E27FC236}">
                    <a16:creationId xmlns:a16="http://schemas.microsoft.com/office/drawing/2014/main" id="{30935AAB-56A2-3C76-7A1C-A037F8AB07B2}"/>
                  </a:ext>
                </a:extLst>
              </p:cNvPr>
              <p:cNvSpPr/>
              <p:nvPr/>
            </p:nvSpPr>
            <p:spPr>
              <a:xfrm>
                <a:off x="11794210" y="6153256"/>
                <a:ext cx="227210" cy="227210"/>
              </a:xfrm>
              <a:custGeom>
                <a:avLst/>
                <a:gdLst>
                  <a:gd name="connsiteX0" fmla="*/ 223676 w 227210"/>
                  <a:gd name="connsiteY0" fmla="*/ 0 h 227210"/>
                  <a:gd name="connsiteX1" fmla="*/ 170012 w 227210"/>
                  <a:gd name="connsiteY1" fmla="*/ 0 h 227210"/>
                  <a:gd name="connsiteX2" fmla="*/ 166478 w 227210"/>
                  <a:gd name="connsiteY2" fmla="*/ 3441 h 227210"/>
                  <a:gd name="connsiteX3" fmla="*/ 3441 w 227210"/>
                  <a:gd name="connsiteY3" fmla="*/ 166478 h 227210"/>
                  <a:gd name="connsiteX4" fmla="*/ 0 w 227210"/>
                  <a:gd name="connsiteY4" fmla="*/ 170012 h 227210"/>
                  <a:gd name="connsiteX5" fmla="*/ 0 w 227210"/>
                  <a:gd name="connsiteY5" fmla="*/ 223676 h 227210"/>
                  <a:gd name="connsiteX6" fmla="*/ 3534 w 227210"/>
                  <a:gd name="connsiteY6" fmla="*/ 227210 h 227210"/>
                  <a:gd name="connsiteX7" fmla="*/ 227210 w 227210"/>
                  <a:gd name="connsiteY7" fmla="*/ 3534 h 227210"/>
                  <a:gd name="connsiteX8" fmla="*/ 223676 w 227210"/>
                  <a:gd name="connsiteY8" fmla="*/ 0 h 227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7210" h="227210">
                    <a:moveTo>
                      <a:pt x="223676" y="0"/>
                    </a:moveTo>
                    <a:lnTo>
                      <a:pt x="170012" y="0"/>
                    </a:lnTo>
                    <a:cubicBezTo>
                      <a:pt x="168059" y="0"/>
                      <a:pt x="166571" y="1581"/>
                      <a:pt x="166478" y="3441"/>
                    </a:cubicBezTo>
                    <a:cubicBezTo>
                      <a:pt x="164618" y="92540"/>
                      <a:pt x="92540" y="164618"/>
                      <a:pt x="3441" y="166478"/>
                    </a:cubicBezTo>
                    <a:cubicBezTo>
                      <a:pt x="1488" y="166478"/>
                      <a:pt x="0" y="168059"/>
                      <a:pt x="0" y="170012"/>
                    </a:cubicBezTo>
                    <a:lnTo>
                      <a:pt x="0" y="223676"/>
                    </a:lnTo>
                    <a:cubicBezTo>
                      <a:pt x="0" y="225629"/>
                      <a:pt x="1581" y="227210"/>
                      <a:pt x="3534" y="227210"/>
                    </a:cubicBezTo>
                    <a:cubicBezTo>
                      <a:pt x="126021" y="225350"/>
                      <a:pt x="225350" y="126021"/>
                      <a:pt x="227210" y="3534"/>
                    </a:cubicBezTo>
                    <a:cubicBezTo>
                      <a:pt x="227210" y="1581"/>
                      <a:pt x="225629" y="0"/>
                      <a:pt x="223676" y="0"/>
                    </a:cubicBezTo>
                  </a:path>
                </a:pathLst>
              </a:custGeom>
              <a:solidFill>
                <a:schemeClr val="bg1"/>
              </a:solidFill>
              <a:ln w="9285" cap="flat">
                <a:noFill/>
                <a:prstDash val="solid"/>
                <a:miter/>
              </a:ln>
            </p:spPr>
            <p:txBody>
              <a:bodyPr rtlCol="0" anchor="ctr"/>
              <a:lstStyle/>
              <a:p>
                <a:endParaRPr lang="en-IL"/>
              </a:p>
            </p:txBody>
          </p:sp>
        </p:grpSp>
        <p:sp>
          <p:nvSpPr>
            <p:cNvPr id="35" name="Freeform: Shape 34">
              <a:extLst>
                <a:ext uri="{FF2B5EF4-FFF2-40B4-BE49-F238E27FC236}">
                  <a16:creationId xmlns:a16="http://schemas.microsoft.com/office/drawing/2014/main" id="{DF0C8C6D-A4D8-A346-DABC-E8D06959C8C8}"/>
                </a:ext>
              </a:extLst>
            </p:cNvPr>
            <p:cNvSpPr/>
            <p:nvPr/>
          </p:nvSpPr>
          <p:spPr>
            <a:xfrm>
              <a:off x="5987266" y="4301063"/>
              <a:ext cx="139180" cy="139181"/>
            </a:xfrm>
            <a:custGeom>
              <a:avLst/>
              <a:gdLst>
                <a:gd name="connsiteX0" fmla="*/ 55720 w 104651"/>
                <a:gd name="connsiteY0" fmla="*/ 104 h 104651"/>
                <a:gd name="connsiteX1" fmla="*/ 104 w 104651"/>
                <a:gd name="connsiteY1" fmla="*/ 55720 h 104651"/>
                <a:gd name="connsiteX2" fmla="*/ 48931 w 104651"/>
                <a:gd name="connsiteY2" fmla="*/ 104548 h 104651"/>
                <a:gd name="connsiteX3" fmla="*/ 104548 w 104651"/>
                <a:gd name="connsiteY3" fmla="*/ 48931 h 104651"/>
                <a:gd name="connsiteX4" fmla="*/ 55720 w 104651"/>
                <a:gd name="connsiteY4" fmla="*/ 104 h 1046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651" h="104651">
                  <a:moveTo>
                    <a:pt x="55720" y="104"/>
                  </a:moveTo>
                  <a:cubicBezTo>
                    <a:pt x="24099" y="-1850"/>
                    <a:pt x="-1850" y="24099"/>
                    <a:pt x="104" y="55720"/>
                  </a:cubicBezTo>
                  <a:cubicBezTo>
                    <a:pt x="1778" y="81762"/>
                    <a:pt x="22890" y="102874"/>
                    <a:pt x="48931" y="104548"/>
                  </a:cubicBezTo>
                  <a:cubicBezTo>
                    <a:pt x="80552" y="106501"/>
                    <a:pt x="106501" y="80552"/>
                    <a:pt x="104548" y="48931"/>
                  </a:cubicBezTo>
                  <a:cubicBezTo>
                    <a:pt x="102874" y="22890"/>
                    <a:pt x="81762" y="1778"/>
                    <a:pt x="55720" y="104"/>
                  </a:cubicBezTo>
                </a:path>
              </a:pathLst>
            </a:custGeom>
            <a:solidFill>
              <a:schemeClr val="bg1"/>
            </a:solidFill>
            <a:ln w="9285" cap="flat">
              <a:noFill/>
              <a:prstDash val="solid"/>
              <a:miter/>
            </a:ln>
          </p:spPr>
          <p:txBody>
            <a:bodyPr rtlCol="0" anchor="ctr"/>
            <a:lstStyle/>
            <a:p>
              <a:endParaRPr lang="en-IL"/>
            </a:p>
          </p:txBody>
        </p:sp>
        <p:grpSp>
          <p:nvGrpSpPr>
            <p:cNvPr id="1882" name="Group 1881">
              <a:extLst>
                <a:ext uri="{FF2B5EF4-FFF2-40B4-BE49-F238E27FC236}">
                  <a16:creationId xmlns:a16="http://schemas.microsoft.com/office/drawing/2014/main" id="{4015A4F5-65CB-3E00-263C-4FECBA676E9A}"/>
                </a:ext>
              </a:extLst>
            </p:cNvPr>
            <p:cNvGrpSpPr/>
            <p:nvPr userDrawn="1"/>
          </p:nvGrpSpPr>
          <p:grpSpPr>
            <a:xfrm>
              <a:off x="5457262" y="4332374"/>
              <a:ext cx="1647077" cy="583825"/>
              <a:chOff x="5457271" y="4332375"/>
              <a:chExt cx="1647084" cy="583825"/>
            </a:xfrm>
            <a:solidFill>
              <a:schemeClr val="bg2"/>
            </a:solidFill>
          </p:grpSpPr>
          <p:sp>
            <p:nvSpPr>
              <p:cNvPr id="36" name="Freeform: Shape 35">
                <a:extLst>
                  <a:ext uri="{FF2B5EF4-FFF2-40B4-BE49-F238E27FC236}">
                    <a16:creationId xmlns:a16="http://schemas.microsoft.com/office/drawing/2014/main" id="{32350BB0-C3AA-14F3-D3F3-C4407FAE2CC8}"/>
                  </a:ext>
                </a:extLst>
              </p:cNvPr>
              <p:cNvSpPr/>
              <p:nvPr/>
            </p:nvSpPr>
            <p:spPr>
              <a:xfrm>
                <a:off x="5457271" y="4344868"/>
                <a:ext cx="458649" cy="558592"/>
              </a:xfrm>
              <a:custGeom>
                <a:avLst/>
                <a:gdLst>
                  <a:gd name="connsiteX0" fmla="*/ 339839 w 344860"/>
                  <a:gd name="connsiteY0" fmla="*/ 0 h 420008"/>
                  <a:gd name="connsiteX1" fmla="*/ 255670 w 344860"/>
                  <a:gd name="connsiteY1" fmla="*/ 0 h 420008"/>
                  <a:gd name="connsiteX2" fmla="*/ 250647 w 344860"/>
                  <a:gd name="connsiteY2" fmla="*/ 5022 h 420008"/>
                  <a:gd name="connsiteX3" fmla="*/ 250647 w 344860"/>
                  <a:gd name="connsiteY3" fmla="*/ 251949 h 420008"/>
                  <a:gd name="connsiteX4" fmla="*/ 247485 w 344860"/>
                  <a:gd name="connsiteY4" fmla="*/ 252786 h 420008"/>
                  <a:gd name="connsiteX5" fmla="*/ 101747 w 344860"/>
                  <a:gd name="connsiteY5" fmla="*/ 2511 h 420008"/>
                  <a:gd name="connsiteX6" fmla="*/ 97376 w 344860"/>
                  <a:gd name="connsiteY6" fmla="*/ 0 h 420008"/>
                  <a:gd name="connsiteX7" fmla="*/ 5022 w 344860"/>
                  <a:gd name="connsiteY7" fmla="*/ 0 h 420008"/>
                  <a:gd name="connsiteX8" fmla="*/ 0 w 344860"/>
                  <a:gd name="connsiteY8" fmla="*/ 5022 h 420008"/>
                  <a:gd name="connsiteX9" fmla="*/ 0 w 344860"/>
                  <a:gd name="connsiteY9" fmla="*/ 414986 h 420008"/>
                  <a:gd name="connsiteX10" fmla="*/ 5022 w 344860"/>
                  <a:gd name="connsiteY10" fmla="*/ 420009 h 420008"/>
                  <a:gd name="connsiteX11" fmla="*/ 89191 w 344860"/>
                  <a:gd name="connsiteY11" fmla="*/ 420009 h 420008"/>
                  <a:gd name="connsiteX12" fmla="*/ 94214 w 344860"/>
                  <a:gd name="connsiteY12" fmla="*/ 414986 h 420008"/>
                  <a:gd name="connsiteX13" fmla="*/ 94214 w 344860"/>
                  <a:gd name="connsiteY13" fmla="*/ 169082 h 420008"/>
                  <a:gd name="connsiteX14" fmla="*/ 97376 w 344860"/>
                  <a:gd name="connsiteY14" fmla="*/ 168245 h 420008"/>
                  <a:gd name="connsiteX15" fmla="*/ 243114 w 344860"/>
                  <a:gd name="connsiteY15" fmla="*/ 417497 h 420008"/>
                  <a:gd name="connsiteX16" fmla="*/ 247485 w 344860"/>
                  <a:gd name="connsiteY16" fmla="*/ 420009 h 420008"/>
                  <a:gd name="connsiteX17" fmla="*/ 339839 w 344860"/>
                  <a:gd name="connsiteY17" fmla="*/ 420009 h 420008"/>
                  <a:gd name="connsiteX18" fmla="*/ 344861 w 344860"/>
                  <a:gd name="connsiteY18" fmla="*/ 414986 h 420008"/>
                  <a:gd name="connsiteX19" fmla="*/ 344861 w 344860"/>
                  <a:gd name="connsiteY19" fmla="*/ 5022 h 420008"/>
                  <a:gd name="connsiteX20" fmla="*/ 339839 w 344860"/>
                  <a:gd name="connsiteY20" fmla="*/ 0 h 420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44860" h="420008">
                    <a:moveTo>
                      <a:pt x="339839" y="0"/>
                    </a:moveTo>
                    <a:lnTo>
                      <a:pt x="255670" y="0"/>
                    </a:lnTo>
                    <a:cubicBezTo>
                      <a:pt x="252879" y="0"/>
                      <a:pt x="250647" y="2232"/>
                      <a:pt x="250647" y="5022"/>
                    </a:cubicBezTo>
                    <a:lnTo>
                      <a:pt x="250647" y="251949"/>
                    </a:lnTo>
                    <a:cubicBezTo>
                      <a:pt x="250647" y="253623"/>
                      <a:pt x="248415" y="254274"/>
                      <a:pt x="247485" y="252786"/>
                    </a:cubicBezTo>
                    <a:lnTo>
                      <a:pt x="101747" y="2511"/>
                    </a:lnTo>
                    <a:cubicBezTo>
                      <a:pt x="100817" y="930"/>
                      <a:pt x="99143" y="0"/>
                      <a:pt x="97376" y="0"/>
                    </a:cubicBezTo>
                    <a:lnTo>
                      <a:pt x="5022" y="0"/>
                    </a:lnTo>
                    <a:cubicBezTo>
                      <a:pt x="2232" y="0"/>
                      <a:pt x="0" y="2232"/>
                      <a:pt x="0" y="5022"/>
                    </a:cubicBezTo>
                    <a:lnTo>
                      <a:pt x="0" y="414986"/>
                    </a:lnTo>
                    <a:cubicBezTo>
                      <a:pt x="0" y="417776"/>
                      <a:pt x="2232" y="420009"/>
                      <a:pt x="5022" y="420009"/>
                    </a:cubicBezTo>
                    <a:lnTo>
                      <a:pt x="89191" y="420009"/>
                    </a:lnTo>
                    <a:cubicBezTo>
                      <a:pt x="91982" y="420009"/>
                      <a:pt x="94214" y="417776"/>
                      <a:pt x="94214" y="414986"/>
                    </a:cubicBezTo>
                    <a:lnTo>
                      <a:pt x="94214" y="169082"/>
                    </a:lnTo>
                    <a:cubicBezTo>
                      <a:pt x="94214" y="167408"/>
                      <a:pt x="96446" y="166757"/>
                      <a:pt x="97376" y="168245"/>
                    </a:cubicBezTo>
                    <a:lnTo>
                      <a:pt x="243114" y="417497"/>
                    </a:lnTo>
                    <a:cubicBezTo>
                      <a:pt x="244044" y="419078"/>
                      <a:pt x="245625" y="420009"/>
                      <a:pt x="247485" y="420009"/>
                    </a:cubicBezTo>
                    <a:lnTo>
                      <a:pt x="339839" y="420009"/>
                    </a:lnTo>
                    <a:cubicBezTo>
                      <a:pt x="342629" y="420009"/>
                      <a:pt x="344861" y="417776"/>
                      <a:pt x="344861" y="414986"/>
                    </a:cubicBezTo>
                    <a:lnTo>
                      <a:pt x="344861" y="5022"/>
                    </a:lnTo>
                    <a:cubicBezTo>
                      <a:pt x="344861" y="2232"/>
                      <a:pt x="342629" y="0"/>
                      <a:pt x="339839" y="0"/>
                    </a:cubicBezTo>
                  </a:path>
                </a:pathLst>
              </a:custGeom>
              <a:solidFill>
                <a:schemeClr val="bg1"/>
              </a:solidFill>
              <a:ln w="9285" cap="flat">
                <a:noFill/>
                <a:prstDash val="solid"/>
                <a:miter/>
              </a:ln>
            </p:spPr>
            <p:txBody>
              <a:bodyPr rtlCol="0" anchor="ctr"/>
              <a:lstStyle/>
              <a:p>
                <a:endParaRPr lang="en-IL" dirty="0"/>
              </a:p>
            </p:txBody>
          </p:sp>
          <p:sp>
            <p:nvSpPr>
              <p:cNvPr id="37" name="Freeform: Shape 36">
                <a:extLst>
                  <a:ext uri="{FF2B5EF4-FFF2-40B4-BE49-F238E27FC236}">
                    <a16:creationId xmlns:a16="http://schemas.microsoft.com/office/drawing/2014/main" id="{1E3A1604-BF67-29B2-3B2C-0E9A66B5F69D}"/>
                  </a:ext>
                </a:extLst>
              </p:cNvPr>
              <p:cNvSpPr/>
              <p:nvPr/>
            </p:nvSpPr>
            <p:spPr>
              <a:xfrm>
                <a:off x="5999167" y="4476581"/>
                <a:ext cx="115281" cy="426879"/>
              </a:xfrm>
              <a:custGeom>
                <a:avLst/>
                <a:gdLst>
                  <a:gd name="connsiteX0" fmla="*/ 80635 w 86680"/>
                  <a:gd name="connsiteY0" fmla="*/ 200 h 320972"/>
                  <a:gd name="connsiteX1" fmla="*/ 43340 w 86680"/>
                  <a:gd name="connsiteY1" fmla="*/ 4106 h 320972"/>
                  <a:gd name="connsiteX2" fmla="*/ 6045 w 86680"/>
                  <a:gd name="connsiteY2" fmla="*/ 200 h 320972"/>
                  <a:gd name="connsiteX3" fmla="*/ 0 w 86680"/>
                  <a:gd name="connsiteY3" fmla="*/ 5129 h 320972"/>
                  <a:gd name="connsiteX4" fmla="*/ 0 w 86680"/>
                  <a:gd name="connsiteY4" fmla="*/ 315950 h 320972"/>
                  <a:gd name="connsiteX5" fmla="*/ 5022 w 86680"/>
                  <a:gd name="connsiteY5" fmla="*/ 320972 h 320972"/>
                  <a:gd name="connsiteX6" fmla="*/ 81658 w 86680"/>
                  <a:gd name="connsiteY6" fmla="*/ 320972 h 320972"/>
                  <a:gd name="connsiteX7" fmla="*/ 86680 w 86680"/>
                  <a:gd name="connsiteY7" fmla="*/ 315950 h 320972"/>
                  <a:gd name="connsiteX8" fmla="*/ 86680 w 86680"/>
                  <a:gd name="connsiteY8" fmla="*/ 5036 h 320972"/>
                  <a:gd name="connsiteX9" fmla="*/ 80635 w 86680"/>
                  <a:gd name="connsiteY9" fmla="*/ 107 h 320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6680" h="320972">
                    <a:moveTo>
                      <a:pt x="80635" y="200"/>
                    </a:moveTo>
                    <a:cubicBezTo>
                      <a:pt x="68823" y="2711"/>
                      <a:pt x="56361" y="4106"/>
                      <a:pt x="43340" y="4106"/>
                    </a:cubicBezTo>
                    <a:cubicBezTo>
                      <a:pt x="30320" y="4106"/>
                      <a:pt x="17857" y="2711"/>
                      <a:pt x="6045" y="200"/>
                    </a:cubicBezTo>
                    <a:cubicBezTo>
                      <a:pt x="2883" y="-451"/>
                      <a:pt x="0" y="1874"/>
                      <a:pt x="0" y="5129"/>
                    </a:cubicBezTo>
                    <a:lnTo>
                      <a:pt x="0" y="315950"/>
                    </a:lnTo>
                    <a:cubicBezTo>
                      <a:pt x="0" y="318740"/>
                      <a:pt x="2232" y="320972"/>
                      <a:pt x="5022" y="320972"/>
                    </a:cubicBezTo>
                    <a:lnTo>
                      <a:pt x="81658" y="320972"/>
                    </a:lnTo>
                    <a:cubicBezTo>
                      <a:pt x="84448" y="320972"/>
                      <a:pt x="86680" y="318740"/>
                      <a:pt x="86680" y="315950"/>
                    </a:cubicBezTo>
                    <a:lnTo>
                      <a:pt x="86680" y="5036"/>
                    </a:lnTo>
                    <a:cubicBezTo>
                      <a:pt x="86680" y="1874"/>
                      <a:pt x="83704" y="-545"/>
                      <a:pt x="80635" y="107"/>
                    </a:cubicBezTo>
                  </a:path>
                </a:pathLst>
              </a:custGeom>
              <a:solidFill>
                <a:schemeClr val="bg1"/>
              </a:solidFill>
              <a:ln w="9285" cap="flat">
                <a:noFill/>
                <a:prstDash val="solid"/>
                <a:miter/>
              </a:ln>
            </p:spPr>
            <p:txBody>
              <a:bodyPr rtlCol="0" anchor="ctr"/>
              <a:lstStyle/>
              <a:p>
                <a:endParaRPr lang="en-IL"/>
              </a:p>
            </p:txBody>
          </p:sp>
          <p:sp>
            <p:nvSpPr>
              <p:cNvPr id="52" name="Freeform: Shape 51">
                <a:extLst>
                  <a:ext uri="{FF2B5EF4-FFF2-40B4-BE49-F238E27FC236}">
                    <a16:creationId xmlns:a16="http://schemas.microsoft.com/office/drawing/2014/main" id="{CB2F3D3F-C112-6BB9-D147-C8EDB7365F31}"/>
                  </a:ext>
                </a:extLst>
              </p:cNvPr>
              <p:cNvSpPr/>
              <p:nvPr/>
            </p:nvSpPr>
            <p:spPr>
              <a:xfrm>
                <a:off x="6736991" y="4344620"/>
                <a:ext cx="367364" cy="558592"/>
              </a:xfrm>
              <a:custGeom>
                <a:avLst/>
                <a:gdLst>
                  <a:gd name="connsiteX0" fmla="*/ 271201 w 276223"/>
                  <a:gd name="connsiteY0" fmla="*/ 343187 h 420008"/>
                  <a:gd name="connsiteX1" fmla="*/ 95888 w 276223"/>
                  <a:gd name="connsiteY1" fmla="*/ 343187 h 420008"/>
                  <a:gd name="connsiteX2" fmla="*/ 94214 w 276223"/>
                  <a:gd name="connsiteY2" fmla="*/ 341513 h 420008"/>
                  <a:gd name="connsiteX3" fmla="*/ 94214 w 276223"/>
                  <a:gd name="connsiteY3" fmla="*/ 250182 h 420008"/>
                  <a:gd name="connsiteX4" fmla="*/ 95888 w 276223"/>
                  <a:gd name="connsiteY4" fmla="*/ 248508 h 420008"/>
                  <a:gd name="connsiteX5" fmla="*/ 238929 w 276223"/>
                  <a:gd name="connsiteY5" fmla="*/ 248508 h 420008"/>
                  <a:gd name="connsiteX6" fmla="*/ 243951 w 276223"/>
                  <a:gd name="connsiteY6" fmla="*/ 243486 h 420008"/>
                  <a:gd name="connsiteX7" fmla="*/ 243951 w 276223"/>
                  <a:gd name="connsiteY7" fmla="*/ 176616 h 420008"/>
                  <a:gd name="connsiteX8" fmla="*/ 238929 w 276223"/>
                  <a:gd name="connsiteY8" fmla="*/ 171593 h 420008"/>
                  <a:gd name="connsiteX9" fmla="*/ 95888 w 276223"/>
                  <a:gd name="connsiteY9" fmla="*/ 171593 h 420008"/>
                  <a:gd name="connsiteX10" fmla="*/ 94214 w 276223"/>
                  <a:gd name="connsiteY10" fmla="*/ 169919 h 420008"/>
                  <a:gd name="connsiteX11" fmla="*/ 94214 w 276223"/>
                  <a:gd name="connsiteY11" fmla="*/ 78589 h 420008"/>
                  <a:gd name="connsiteX12" fmla="*/ 95888 w 276223"/>
                  <a:gd name="connsiteY12" fmla="*/ 76915 h 420008"/>
                  <a:gd name="connsiteX13" fmla="*/ 271201 w 276223"/>
                  <a:gd name="connsiteY13" fmla="*/ 76915 h 420008"/>
                  <a:gd name="connsiteX14" fmla="*/ 276223 w 276223"/>
                  <a:gd name="connsiteY14" fmla="*/ 71893 h 420008"/>
                  <a:gd name="connsiteX15" fmla="*/ 276223 w 276223"/>
                  <a:gd name="connsiteY15" fmla="*/ 5022 h 420008"/>
                  <a:gd name="connsiteX16" fmla="*/ 271201 w 276223"/>
                  <a:gd name="connsiteY16" fmla="*/ 0 h 420008"/>
                  <a:gd name="connsiteX17" fmla="*/ 5022 w 276223"/>
                  <a:gd name="connsiteY17" fmla="*/ 0 h 420008"/>
                  <a:gd name="connsiteX18" fmla="*/ 0 w 276223"/>
                  <a:gd name="connsiteY18" fmla="*/ 5022 h 420008"/>
                  <a:gd name="connsiteX19" fmla="*/ 0 w 276223"/>
                  <a:gd name="connsiteY19" fmla="*/ 414986 h 420008"/>
                  <a:gd name="connsiteX20" fmla="*/ 5022 w 276223"/>
                  <a:gd name="connsiteY20" fmla="*/ 420009 h 420008"/>
                  <a:gd name="connsiteX21" fmla="*/ 271201 w 276223"/>
                  <a:gd name="connsiteY21" fmla="*/ 420009 h 420008"/>
                  <a:gd name="connsiteX22" fmla="*/ 276223 w 276223"/>
                  <a:gd name="connsiteY22" fmla="*/ 414986 h 420008"/>
                  <a:gd name="connsiteX23" fmla="*/ 276223 w 276223"/>
                  <a:gd name="connsiteY23" fmla="*/ 348116 h 420008"/>
                  <a:gd name="connsiteX24" fmla="*/ 271201 w 276223"/>
                  <a:gd name="connsiteY24" fmla="*/ 343094 h 420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76223" h="420008">
                    <a:moveTo>
                      <a:pt x="271201" y="343187"/>
                    </a:moveTo>
                    <a:lnTo>
                      <a:pt x="95888" y="343187"/>
                    </a:lnTo>
                    <a:cubicBezTo>
                      <a:pt x="94958" y="343187"/>
                      <a:pt x="94214" y="342443"/>
                      <a:pt x="94214" y="341513"/>
                    </a:cubicBezTo>
                    <a:lnTo>
                      <a:pt x="94214" y="250182"/>
                    </a:lnTo>
                    <a:cubicBezTo>
                      <a:pt x="94214" y="249252"/>
                      <a:pt x="94958" y="248508"/>
                      <a:pt x="95888" y="248508"/>
                    </a:cubicBezTo>
                    <a:lnTo>
                      <a:pt x="238929" y="248508"/>
                    </a:lnTo>
                    <a:cubicBezTo>
                      <a:pt x="241719" y="248508"/>
                      <a:pt x="243951" y="246276"/>
                      <a:pt x="243951" y="243486"/>
                    </a:cubicBezTo>
                    <a:lnTo>
                      <a:pt x="243951" y="176616"/>
                    </a:lnTo>
                    <a:cubicBezTo>
                      <a:pt x="243951" y="173825"/>
                      <a:pt x="241719" y="171593"/>
                      <a:pt x="238929" y="171593"/>
                    </a:cubicBezTo>
                    <a:lnTo>
                      <a:pt x="95888" y="171593"/>
                    </a:lnTo>
                    <a:cubicBezTo>
                      <a:pt x="94958" y="171593"/>
                      <a:pt x="94214" y="170849"/>
                      <a:pt x="94214" y="169919"/>
                    </a:cubicBezTo>
                    <a:lnTo>
                      <a:pt x="94214" y="78589"/>
                    </a:lnTo>
                    <a:cubicBezTo>
                      <a:pt x="94214" y="77659"/>
                      <a:pt x="94958" y="76915"/>
                      <a:pt x="95888" y="76915"/>
                    </a:cubicBezTo>
                    <a:lnTo>
                      <a:pt x="271201" y="76915"/>
                    </a:lnTo>
                    <a:cubicBezTo>
                      <a:pt x="273991" y="76915"/>
                      <a:pt x="276223" y="74683"/>
                      <a:pt x="276223" y="71893"/>
                    </a:cubicBezTo>
                    <a:lnTo>
                      <a:pt x="276223" y="5022"/>
                    </a:lnTo>
                    <a:cubicBezTo>
                      <a:pt x="276223" y="2232"/>
                      <a:pt x="273991" y="0"/>
                      <a:pt x="271201" y="0"/>
                    </a:cubicBezTo>
                    <a:lnTo>
                      <a:pt x="5022" y="0"/>
                    </a:lnTo>
                    <a:cubicBezTo>
                      <a:pt x="2232" y="0"/>
                      <a:pt x="0" y="2232"/>
                      <a:pt x="0" y="5022"/>
                    </a:cubicBezTo>
                    <a:lnTo>
                      <a:pt x="0" y="414986"/>
                    </a:lnTo>
                    <a:cubicBezTo>
                      <a:pt x="0" y="417776"/>
                      <a:pt x="2232" y="420009"/>
                      <a:pt x="5022" y="420009"/>
                    </a:cubicBezTo>
                    <a:lnTo>
                      <a:pt x="271201" y="420009"/>
                    </a:lnTo>
                    <a:cubicBezTo>
                      <a:pt x="273991" y="420009"/>
                      <a:pt x="276223" y="417776"/>
                      <a:pt x="276223" y="414986"/>
                    </a:cubicBezTo>
                    <a:lnTo>
                      <a:pt x="276223" y="348116"/>
                    </a:lnTo>
                    <a:cubicBezTo>
                      <a:pt x="276223" y="345326"/>
                      <a:pt x="273991" y="343094"/>
                      <a:pt x="271201" y="343094"/>
                    </a:cubicBezTo>
                  </a:path>
                </a:pathLst>
              </a:custGeom>
              <a:solidFill>
                <a:schemeClr val="bg1"/>
              </a:solidFill>
              <a:ln w="9285" cap="flat">
                <a:noFill/>
                <a:prstDash val="solid"/>
                <a:miter/>
              </a:ln>
            </p:spPr>
            <p:txBody>
              <a:bodyPr rtlCol="0" anchor="ctr"/>
              <a:lstStyle/>
              <a:p>
                <a:endParaRPr lang="en-IL"/>
              </a:p>
            </p:txBody>
          </p:sp>
          <p:sp>
            <p:nvSpPr>
              <p:cNvPr id="53" name="Freeform: Shape 52">
                <a:extLst>
                  <a:ext uri="{FF2B5EF4-FFF2-40B4-BE49-F238E27FC236}">
                    <a16:creationId xmlns:a16="http://schemas.microsoft.com/office/drawing/2014/main" id="{DE1B9548-7608-CA75-7976-D192B424BA19}"/>
                  </a:ext>
                </a:extLst>
              </p:cNvPr>
              <p:cNvSpPr/>
              <p:nvPr/>
            </p:nvSpPr>
            <p:spPr>
              <a:xfrm>
                <a:off x="6185696" y="4332375"/>
                <a:ext cx="479787" cy="583825"/>
              </a:xfrm>
              <a:custGeom>
                <a:avLst/>
                <a:gdLst>
                  <a:gd name="connsiteX0" fmla="*/ 355928 w 360754"/>
                  <a:gd name="connsiteY0" fmla="*/ 273712 h 438981"/>
                  <a:gd name="connsiteX1" fmla="*/ 266923 w 360754"/>
                  <a:gd name="connsiteY1" fmla="*/ 273712 h 438981"/>
                  <a:gd name="connsiteX2" fmla="*/ 261994 w 360754"/>
                  <a:gd name="connsiteY2" fmla="*/ 277805 h 438981"/>
                  <a:gd name="connsiteX3" fmla="*/ 238743 w 360754"/>
                  <a:gd name="connsiteY3" fmla="*/ 332026 h 438981"/>
                  <a:gd name="connsiteX4" fmla="*/ 184335 w 360754"/>
                  <a:gd name="connsiteY4" fmla="*/ 354812 h 438981"/>
                  <a:gd name="connsiteX5" fmla="*/ 137740 w 360754"/>
                  <a:gd name="connsiteY5" fmla="*/ 338258 h 438981"/>
                  <a:gd name="connsiteX6" fmla="*/ 107699 w 360754"/>
                  <a:gd name="connsiteY6" fmla="*/ 291569 h 438981"/>
                  <a:gd name="connsiteX7" fmla="*/ 97097 w 360754"/>
                  <a:gd name="connsiteY7" fmla="*/ 219956 h 438981"/>
                  <a:gd name="connsiteX8" fmla="*/ 107141 w 360754"/>
                  <a:gd name="connsiteY8" fmla="*/ 148993 h 438981"/>
                  <a:gd name="connsiteX9" fmla="*/ 136903 w 360754"/>
                  <a:gd name="connsiteY9" fmla="*/ 101096 h 438981"/>
                  <a:gd name="connsiteX10" fmla="*/ 184800 w 360754"/>
                  <a:gd name="connsiteY10" fmla="*/ 83983 h 438981"/>
                  <a:gd name="connsiteX11" fmla="*/ 236790 w 360754"/>
                  <a:gd name="connsiteY11" fmla="*/ 105281 h 438981"/>
                  <a:gd name="connsiteX12" fmla="*/ 261064 w 360754"/>
                  <a:gd name="connsiteY12" fmla="*/ 155318 h 438981"/>
                  <a:gd name="connsiteX13" fmla="*/ 265993 w 360754"/>
                  <a:gd name="connsiteY13" fmla="*/ 159224 h 438981"/>
                  <a:gd name="connsiteX14" fmla="*/ 354626 w 360754"/>
                  <a:gd name="connsiteY14" fmla="*/ 159224 h 438981"/>
                  <a:gd name="connsiteX15" fmla="*/ 359556 w 360754"/>
                  <a:gd name="connsiteY15" fmla="*/ 153272 h 438981"/>
                  <a:gd name="connsiteX16" fmla="*/ 305241 w 360754"/>
                  <a:gd name="connsiteY16" fmla="*/ 41387 h 438981"/>
                  <a:gd name="connsiteX17" fmla="*/ 184707 w 360754"/>
                  <a:gd name="connsiteY17" fmla="*/ 0 h 438981"/>
                  <a:gd name="connsiteX18" fmla="*/ 86680 w 360754"/>
                  <a:gd name="connsiteY18" fmla="*/ 27250 h 438981"/>
                  <a:gd name="connsiteX19" fmla="*/ 22507 w 360754"/>
                  <a:gd name="connsiteY19" fmla="*/ 103886 h 438981"/>
                  <a:gd name="connsiteX20" fmla="*/ 0 w 360754"/>
                  <a:gd name="connsiteY20" fmla="*/ 220142 h 438981"/>
                  <a:gd name="connsiteX21" fmla="*/ 23530 w 360754"/>
                  <a:gd name="connsiteY21" fmla="*/ 338165 h 438981"/>
                  <a:gd name="connsiteX22" fmla="*/ 88540 w 360754"/>
                  <a:gd name="connsiteY22" fmla="*/ 412940 h 438981"/>
                  <a:gd name="connsiteX23" fmla="*/ 183033 w 360754"/>
                  <a:gd name="connsiteY23" fmla="*/ 438981 h 438981"/>
                  <a:gd name="connsiteX24" fmla="*/ 271294 w 360754"/>
                  <a:gd name="connsiteY24" fmla="*/ 419451 h 438981"/>
                  <a:gd name="connsiteX25" fmla="*/ 330910 w 360754"/>
                  <a:gd name="connsiteY25" fmla="*/ 362997 h 438981"/>
                  <a:gd name="connsiteX26" fmla="*/ 360672 w 360754"/>
                  <a:gd name="connsiteY26" fmla="*/ 279851 h 438981"/>
                  <a:gd name="connsiteX27" fmla="*/ 355742 w 360754"/>
                  <a:gd name="connsiteY27" fmla="*/ 273898 h 438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60754" h="438981">
                    <a:moveTo>
                      <a:pt x="355928" y="273712"/>
                    </a:moveTo>
                    <a:lnTo>
                      <a:pt x="266923" y="273712"/>
                    </a:lnTo>
                    <a:cubicBezTo>
                      <a:pt x="264505" y="273712"/>
                      <a:pt x="262459" y="275386"/>
                      <a:pt x="261994" y="277805"/>
                    </a:cubicBezTo>
                    <a:cubicBezTo>
                      <a:pt x="257902" y="300498"/>
                      <a:pt x="250089" y="318541"/>
                      <a:pt x="238743" y="332026"/>
                    </a:cubicBezTo>
                    <a:cubicBezTo>
                      <a:pt x="225908" y="347186"/>
                      <a:pt x="207772" y="354812"/>
                      <a:pt x="184335" y="354812"/>
                    </a:cubicBezTo>
                    <a:cubicBezTo>
                      <a:pt x="166292" y="354812"/>
                      <a:pt x="150760" y="349325"/>
                      <a:pt x="137740" y="338258"/>
                    </a:cubicBezTo>
                    <a:cubicBezTo>
                      <a:pt x="124719" y="327190"/>
                      <a:pt x="114675" y="311658"/>
                      <a:pt x="107699" y="291569"/>
                    </a:cubicBezTo>
                    <a:cubicBezTo>
                      <a:pt x="100631" y="271480"/>
                      <a:pt x="97097" y="247578"/>
                      <a:pt x="97097" y="219956"/>
                    </a:cubicBezTo>
                    <a:cubicBezTo>
                      <a:pt x="97097" y="192333"/>
                      <a:pt x="100445" y="169454"/>
                      <a:pt x="107141" y="148993"/>
                    </a:cubicBezTo>
                    <a:cubicBezTo>
                      <a:pt x="113837" y="128532"/>
                      <a:pt x="123789" y="112536"/>
                      <a:pt x="136903" y="101096"/>
                    </a:cubicBezTo>
                    <a:cubicBezTo>
                      <a:pt x="150110" y="89656"/>
                      <a:pt x="166013" y="83983"/>
                      <a:pt x="184800" y="83983"/>
                    </a:cubicBezTo>
                    <a:cubicBezTo>
                      <a:pt x="206098" y="83983"/>
                      <a:pt x="223397" y="91051"/>
                      <a:pt x="236790" y="105281"/>
                    </a:cubicBezTo>
                    <a:cubicBezTo>
                      <a:pt x="248508" y="117744"/>
                      <a:pt x="256600" y="134392"/>
                      <a:pt x="261064" y="155318"/>
                    </a:cubicBezTo>
                    <a:cubicBezTo>
                      <a:pt x="261529" y="157643"/>
                      <a:pt x="263668" y="159224"/>
                      <a:pt x="265993" y="159224"/>
                    </a:cubicBezTo>
                    <a:lnTo>
                      <a:pt x="354626" y="159224"/>
                    </a:lnTo>
                    <a:cubicBezTo>
                      <a:pt x="357789" y="159224"/>
                      <a:pt x="360114" y="156341"/>
                      <a:pt x="359556" y="153272"/>
                    </a:cubicBezTo>
                    <a:cubicBezTo>
                      <a:pt x="350720" y="105002"/>
                      <a:pt x="332677" y="67707"/>
                      <a:pt x="305241" y="41387"/>
                    </a:cubicBezTo>
                    <a:cubicBezTo>
                      <a:pt x="276503" y="13765"/>
                      <a:pt x="236325" y="0"/>
                      <a:pt x="184707" y="0"/>
                    </a:cubicBezTo>
                    <a:cubicBezTo>
                      <a:pt x="147133" y="0"/>
                      <a:pt x="114489" y="9114"/>
                      <a:pt x="86680" y="27250"/>
                    </a:cubicBezTo>
                    <a:cubicBezTo>
                      <a:pt x="58872" y="45386"/>
                      <a:pt x="37481" y="70962"/>
                      <a:pt x="22507" y="103886"/>
                    </a:cubicBezTo>
                    <a:cubicBezTo>
                      <a:pt x="7533" y="136810"/>
                      <a:pt x="0" y="175593"/>
                      <a:pt x="0" y="220142"/>
                    </a:cubicBezTo>
                    <a:cubicBezTo>
                      <a:pt x="0" y="264691"/>
                      <a:pt x="7905" y="305613"/>
                      <a:pt x="23530" y="338165"/>
                    </a:cubicBezTo>
                    <a:cubicBezTo>
                      <a:pt x="39248" y="370716"/>
                      <a:pt x="60918" y="395641"/>
                      <a:pt x="88540" y="412940"/>
                    </a:cubicBezTo>
                    <a:cubicBezTo>
                      <a:pt x="116163" y="430332"/>
                      <a:pt x="147691" y="438981"/>
                      <a:pt x="183033" y="438981"/>
                    </a:cubicBezTo>
                    <a:cubicBezTo>
                      <a:pt x="218375" y="438981"/>
                      <a:pt x="246741" y="432471"/>
                      <a:pt x="271294" y="419451"/>
                    </a:cubicBezTo>
                    <a:cubicBezTo>
                      <a:pt x="295848" y="406430"/>
                      <a:pt x="315751" y="387643"/>
                      <a:pt x="330910" y="362997"/>
                    </a:cubicBezTo>
                    <a:cubicBezTo>
                      <a:pt x="345140" y="339932"/>
                      <a:pt x="355091" y="312216"/>
                      <a:pt x="360672" y="279851"/>
                    </a:cubicBezTo>
                    <a:cubicBezTo>
                      <a:pt x="361230" y="276782"/>
                      <a:pt x="358905" y="273898"/>
                      <a:pt x="355742" y="273898"/>
                    </a:cubicBezTo>
                  </a:path>
                </a:pathLst>
              </a:custGeom>
              <a:solidFill>
                <a:schemeClr val="bg1"/>
              </a:solidFill>
              <a:ln w="9285" cap="flat">
                <a:noFill/>
                <a:prstDash val="solid"/>
                <a:miter/>
              </a:ln>
            </p:spPr>
            <p:txBody>
              <a:bodyPr rtlCol="0" anchor="ctr"/>
              <a:lstStyle/>
              <a:p>
                <a:endParaRPr lang="en-IL" dirty="0"/>
              </a:p>
            </p:txBody>
          </p:sp>
        </p:grpSp>
        <p:sp>
          <p:nvSpPr>
            <p:cNvPr id="54" name="Freeform: Shape 53">
              <a:extLst>
                <a:ext uri="{FF2B5EF4-FFF2-40B4-BE49-F238E27FC236}">
                  <a16:creationId xmlns:a16="http://schemas.microsoft.com/office/drawing/2014/main" id="{C38B43CB-ACB5-637E-940B-898D3A245EF0}"/>
                </a:ext>
              </a:extLst>
            </p:cNvPr>
            <p:cNvSpPr/>
            <p:nvPr/>
          </p:nvSpPr>
          <p:spPr>
            <a:xfrm>
              <a:off x="2972420" y="4421806"/>
              <a:ext cx="362169" cy="404719"/>
            </a:xfrm>
            <a:custGeom>
              <a:avLst/>
              <a:gdLst>
                <a:gd name="connsiteX0" fmla="*/ 143320 w 272317"/>
                <a:gd name="connsiteY0" fmla="*/ 304311 h 304310"/>
                <a:gd name="connsiteX1" fmla="*/ 65382 w 272317"/>
                <a:gd name="connsiteY1" fmla="*/ 285617 h 304310"/>
                <a:gd name="connsiteX2" fmla="*/ 16648 w 272317"/>
                <a:gd name="connsiteY2" fmla="*/ 232883 h 304310"/>
                <a:gd name="connsiteX3" fmla="*/ 0 w 272317"/>
                <a:gd name="connsiteY3" fmla="*/ 153458 h 304310"/>
                <a:gd name="connsiteX4" fmla="*/ 17020 w 272317"/>
                <a:gd name="connsiteY4" fmla="*/ 72730 h 304310"/>
                <a:gd name="connsiteX5" fmla="*/ 66033 w 272317"/>
                <a:gd name="connsiteY5" fmla="*/ 19159 h 304310"/>
                <a:gd name="connsiteX6" fmla="*/ 142948 w 272317"/>
                <a:gd name="connsiteY6" fmla="*/ 0 h 304310"/>
                <a:gd name="connsiteX7" fmla="*/ 203866 w 272317"/>
                <a:gd name="connsiteY7" fmla="*/ 11533 h 304310"/>
                <a:gd name="connsiteX8" fmla="*/ 247392 w 272317"/>
                <a:gd name="connsiteY8" fmla="*/ 45572 h 304310"/>
                <a:gd name="connsiteX9" fmla="*/ 268225 w 272317"/>
                <a:gd name="connsiteY9" fmla="*/ 100817 h 304310"/>
                <a:gd name="connsiteX10" fmla="*/ 210190 w 272317"/>
                <a:gd name="connsiteY10" fmla="*/ 100817 h 304310"/>
                <a:gd name="connsiteX11" fmla="*/ 188148 w 272317"/>
                <a:gd name="connsiteY11" fmla="*/ 68265 h 304310"/>
                <a:gd name="connsiteX12" fmla="*/ 144250 w 272317"/>
                <a:gd name="connsiteY12" fmla="*/ 56268 h 304310"/>
                <a:gd name="connsiteX13" fmla="*/ 96074 w 272317"/>
                <a:gd name="connsiteY13" fmla="*/ 69939 h 304310"/>
                <a:gd name="connsiteX14" fmla="*/ 70218 w 272317"/>
                <a:gd name="connsiteY14" fmla="*/ 105281 h 304310"/>
                <a:gd name="connsiteX15" fmla="*/ 62220 w 272317"/>
                <a:gd name="connsiteY15" fmla="*/ 150853 h 304310"/>
                <a:gd name="connsiteX16" fmla="*/ 70590 w 272317"/>
                <a:gd name="connsiteY16" fmla="*/ 197914 h 304310"/>
                <a:gd name="connsiteX17" fmla="*/ 97283 w 272317"/>
                <a:gd name="connsiteY17" fmla="*/ 234092 h 304310"/>
                <a:gd name="connsiteX18" fmla="*/ 145459 w 272317"/>
                <a:gd name="connsiteY18" fmla="*/ 247950 h 304310"/>
                <a:gd name="connsiteX19" fmla="*/ 176988 w 272317"/>
                <a:gd name="connsiteY19" fmla="*/ 242742 h 304310"/>
                <a:gd name="connsiteX20" fmla="*/ 199867 w 272317"/>
                <a:gd name="connsiteY20" fmla="*/ 227396 h 304310"/>
                <a:gd name="connsiteX21" fmla="*/ 212236 w 272317"/>
                <a:gd name="connsiteY21" fmla="*/ 203401 h 304310"/>
                <a:gd name="connsiteX22" fmla="*/ 272317 w 272317"/>
                <a:gd name="connsiteY22" fmla="*/ 203401 h 304310"/>
                <a:gd name="connsiteX23" fmla="*/ 250461 w 272317"/>
                <a:gd name="connsiteY23" fmla="*/ 258460 h 304310"/>
                <a:gd name="connsiteX24" fmla="*/ 204610 w 272317"/>
                <a:gd name="connsiteY24" fmla="*/ 292685 h 304310"/>
                <a:gd name="connsiteX25" fmla="*/ 143227 w 272317"/>
                <a:gd name="connsiteY25" fmla="*/ 304218 h 304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72317" h="304310">
                  <a:moveTo>
                    <a:pt x="143320" y="304311"/>
                  </a:moveTo>
                  <a:cubicBezTo>
                    <a:pt x="112815" y="304311"/>
                    <a:pt x="86773" y="298080"/>
                    <a:pt x="65382" y="285617"/>
                  </a:cubicBezTo>
                  <a:cubicBezTo>
                    <a:pt x="43898" y="273154"/>
                    <a:pt x="27715" y="255577"/>
                    <a:pt x="16648" y="232883"/>
                  </a:cubicBezTo>
                  <a:cubicBezTo>
                    <a:pt x="5580" y="210190"/>
                    <a:pt x="0" y="183684"/>
                    <a:pt x="0" y="153458"/>
                  </a:cubicBezTo>
                  <a:cubicBezTo>
                    <a:pt x="0" y="123231"/>
                    <a:pt x="5673" y="95702"/>
                    <a:pt x="17020" y="72730"/>
                  </a:cubicBezTo>
                  <a:cubicBezTo>
                    <a:pt x="28366" y="49757"/>
                    <a:pt x="44735" y="31901"/>
                    <a:pt x="66033" y="19159"/>
                  </a:cubicBezTo>
                  <a:cubicBezTo>
                    <a:pt x="87331" y="6417"/>
                    <a:pt x="113001" y="0"/>
                    <a:pt x="142948" y="0"/>
                  </a:cubicBezTo>
                  <a:cubicBezTo>
                    <a:pt x="165641" y="0"/>
                    <a:pt x="186009" y="3813"/>
                    <a:pt x="203866" y="11533"/>
                  </a:cubicBezTo>
                  <a:cubicBezTo>
                    <a:pt x="221723" y="19252"/>
                    <a:pt x="236325" y="30598"/>
                    <a:pt x="247392" y="45572"/>
                  </a:cubicBezTo>
                  <a:cubicBezTo>
                    <a:pt x="258460" y="60546"/>
                    <a:pt x="265435" y="78961"/>
                    <a:pt x="268225" y="100817"/>
                  </a:cubicBezTo>
                  <a:lnTo>
                    <a:pt x="210190" y="100817"/>
                  </a:lnTo>
                  <a:cubicBezTo>
                    <a:pt x="206563" y="87052"/>
                    <a:pt x="199216" y="76264"/>
                    <a:pt x="188148" y="68265"/>
                  </a:cubicBezTo>
                  <a:cubicBezTo>
                    <a:pt x="177081" y="60267"/>
                    <a:pt x="162479" y="56268"/>
                    <a:pt x="144250" y="56268"/>
                  </a:cubicBezTo>
                  <a:cubicBezTo>
                    <a:pt x="124068" y="56268"/>
                    <a:pt x="108071" y="60825"/>
                    <a:pt x="96074" y="69939"/>
                  </a:cubicBezTo>
                  <a:cubicBezTo>
                    <a:pt x="84169" y="79054"/>
                    <a:pt x="75520" y="90865"/>
                    <a:pt x="70218" y="105281"/>
                  </a:cubicBezTo>
                  <a:cubicBezTo>
                    <a:pt x="64917" y="119697"/>
                    <a:pt x="62220" y="134950"/>
                    <a:pt x="62220" y="150853"/>
                  </a:cubicBezTo>
                  <a:cubicBezTo>
                    <a:pt x="62220" y="166757"/>
                    <a:pt x="65010" y="183126"/>
                    <a:pt x="70590" y="197914"/>
                  </a:cubicBezTo>
                  <a:cubicBezTo>
                    <a:pt x="76171" y="212794"/>
                    <a:pt x="85099" y="224792"/>
                    <a:pt x="97283" y="234092"/>
                  </a:cubicBezTo>
                  <a:cubicBezTo>
                    <a:pt x="109466" y="243393"/>
                    <a:pt x="125556" y="247950"/>
                    <a:pt x="145459" y="247950"/>
                  </a:cubicBezTo>
                  <a:cubicBezTo>
                    <a:pt x="157271" y="247950"/>
                    <a:pt x="167780" y="246183"/>
                    <a:pt x="176988" y="242742"/>
                  </a:cubicBezTo>
                  <a:cubicBezTo>
                    <a:pt x="186195" y="239208"/>
                    <a:pt x="193915" y="234092"/>
                    <a:pt x="199867" y="227396"/>
                  </a:cubicBezTo>
                  <a:cubicBezTo>
                    <a:pt x="205912" y="220700"/>
                    <a:pt x="210004" y="212701"/>
                    <a:pt x="212236" y="203401"/>
                  </a:cubicBezTo>
                  <a:lnTo>
                    <a:pt x="272317" y="203401"/>
                  </a:lnTo>
                  <a:cubicBezTo>
                    <a:pt x="269806" y="224978"/>
                    <a:pt x="262459" y="243300"/>
                    <a:pt x="250461" y="258460"/>
                  </a:cubicBezTo>
                  <a:cubicBezTo>
                    <a:pt x="238371" y="273619"/>
                    <a:pt x="223118" y="285059"/>
                    <a:pt x="204610" y="292685"/>
                  </a:cubicBezTo>
                  <a:cubicBezTo>
                    <a:pt x="186102" y="300405"/>
                    <a:pt x="165641" y="304218"/>
                    <a:pt x="143227" y="304218"/>
                  </a:cubicBezTo>
                  <a:close/>
                </a:path>
              </a:pathLst>
            </a:custGeom>
            <a:solidFill>
              <a:schemeClr val="tx1"/>
            </a:solidFill>
            <a:ln w="9285" cap="flat">
              <a:noFill/>
              <a:prstDash val="solid"/>
              <a:miter/>
            </a:ln>
          </p:spPr>
          <p:txBody>
            <a:bodyPr rtlCol="0" anchor="ctr"/>
            <a:lstStyle/>
            <a:p>
              <a:endParaRPr lang="en-IL"/>
            </a:p>
          </p:txBody>
        </p:sp>
        <p:sp>
          <p:nvSpPr>
            <p:cNvPr id="55" name="Freeform: Shape 54">
              <a:extLst>
                <a:ext uri="{FF2B5EF4-FFF2-40B4-BE49-F238E27FC236}">
                  <a16:creationId xmlns:a16="http://schemas.microsoft.com/office/drawing/2014/main" id="{B1A8CE2B-18A8-9C65-6146-A65697336485}"/>
                </a:ext>
              </a:extLst>
            </p:cNvPr>
            <p:cNvSpPr/>
            <p:nvPr/>
          </p:nvSpPr>
          <p:spPr>
            <a:xfrm>
              <a:off x="3382705" y="4522245"/>
              <a:ext cx="182939" cy="299706"/>
            </a:xfrm>
            <a:custGeom>
              <a:avLst/>
              <a:gdLst>
                <a:gd name="connsiteX0" fmla="*/ 93 w 137553"/>
                <a:gd name="connsiteY0" fmla="*/ 225350 h 225350"/>
                <a:gd name="connsiteX1" fmla="*/ 93 w 137553"/>
                <a:gd name="connsiteY1" fmla="*/ 3813 h 225350"/>
                <a:gd name="connsiteX2" fmla="*/ 53106 w 137553"/>
                <a:gd name="connsiteY2" fmla="*/ 3813 h 225350"/>
                <a:gd name="connsiteX3" fmla="*/ 56919 w 137553"/>
                <a:gd name="connsiteY3" fmla="*/ 30319 h 225350"/>
                <a:gd name="connsiteX4" fmla="*/ 75799 w 137553"/>
                <a:gd name="connsiteY4" fmla="*/ 11161 h 225350"/>
                <a:gd name="connsiteX5" fmla="*/ 97655 w 137553"/>
                <a:gd name="connsiteY5" fmla="*/ 2325 h 225350"/>
                <a:gd name="connsiteX6" fmla="*/ 120813 w 137553"/>
                <a:gd name="connsiteY6" fmla="*/ 0 h 225350"/>
                <a:gd name="connsiteX7" fmla="*/ 130857 w 137553"/>
                <a:gd name="connsiteY7" fmla="*/ 186 h 225350"/>
                <a:gd name="connsiteX8" fmla="*/ 137554 w 137553"/>
                <a:gd name="connsiteY8" fmla="*/ 372 h 225350"/>
                <a:gd name="connsiteX9" fmla="*/ 137554 w 137553"/>
                <a:gd name="connsiteY9" fmla="*/ 57105 h 225350"/>
                <a:gd name="connsiteX10" fmla="*/ 123696 w 137553"/>
                <a:gd name="connsiteY10" fmla="*/ 57105 h 225350"/>
                <a:gd name="connsiteX11" fmla="*/ 89191 w 137553"/>
                <a:gd name="connsiteY11" fmla="*/ 63801 h 225350"/>
                <a:gd name="connsiteX12" fmla="*/ 66684 w 137553"/>
                <a:gd name="connsiteY12" fmla="*/ 84820 h 225350"/>
                <a:gd name="connsiteX13" fmla="*/ 58872 w 137553"/>
                <a:gd name="connsiteY13" fmla="*/ 121371 h 225350"/>
                <a:gd name="connsiteX14" fmla="*/ 58872 w 137553"/>
                <a:gd name="connsiteY14" fmla="*/ 225164 h 225350"/>
                <a:gd name="connsiteX15" fmla="*/ 0 w 137553"/>
                <a:gd name="connsiteY15" fmla="*/ 225164 h 225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7553" h="225350">
                  <a:moveTo>
                    <a:pt x="93" y="225350"/>
                  </a:moveTo>
                  <a:lnTo>
                    <a:pt x="93" y="3813"/>
                  </a:lnTo>
                  <a:lnTo>
                    <a:pt x="53106" y="3813"/>
                  </a:lnTo>
                  <a:lnTo>
                    <a:pt x="56919" y="30319"/>
                  </a:lnTo>
                  <a:cubicBezTo>
                    <a:pt x="62499" y="21949"/>
                    <a:pt x="68823" y="15532"/>
                    <a:pt x="75799" y="11161"/>
                  </a:cubicBezTo>
                  <a:cubicBezTo>
                    <a:pt x="82774" y="6789"/>
                    <a:pt x="90121" y="3906"/>
                    <a:pt x="97655" y="2325"/>
                  </a:cubicBezTo>
                  <a:cubicBezTo>
                    <a:pt x="105188" y="744"/>
                    <a:pt x="112908" y="0"/>
                    <a:pt x="120813" y="0"/>
                  </a:cubicBezTo>
                  <a:cubicBezTo>
                    <a:pt x="124440" y="0"/>
                    <a:pt x="127788" y="0"/>
                    <a:pt x="130857" y="186"/>
                  </a:cubicBezTo>
                  <a:cubicBezTo>
                    <a:pt x="133927" y="372"/>
                    <a:pt x="136159" y="372"/>
                    <a:pt x="137554" y="372"/>
                  </a:cubicBezTo>
                  <a:lnTo>
                    <a:pt x="137554" y="57105"/>
                  </a:lnTo>
                  <a:lnTo>
                    <a:pt x="123696" y="57105"/>
                  </a:lnTo>
                  <a:cubicBezTo>
                    <a:pt x="110489" y="57105"/>
                    <a:pt x="99050" y="59337"/>
                    <a:pt x="89191" y="63801"/>
                  </a:cubicBezTo>
                  <a:cubicBezTo>
                    <a:pt x="79333" y="68265"/>
                    <a:pt x="71893" y="75334"/>
                    <a:pt x="66684" y="84820"/>
                  </a:cubicBezTo>
                  <a:cubicBezTo>
                    <a:pt x="61476" y="94307"/>
                    <a:pt x="58872" y="106583"/>
                    <a:pt x="58872" y="121371"/>
                  </a:cubicBezTo>
                  <a:lnTo>
                    <a:pt x="58872" y="225164"/>
                  </a:lnTo>
                  <a:lnTo>
                    <a:pt x="0" y="225164"/>
                  </a:lnTo>
                  <a:close/>
                </a:path>
              </a:pathLst>
            </a:custGeom>
            <a:solidFill>
              <a:schemeClr val="tx1"/>
            </a:solidFill>
            <a:ln w="9285" cap="flat">
              <a:noFill/>
              <a:prstDash val="solid"/>
              <a:miter/>
            </a:ln>
          </p:spPr>
          <p:txBody>
            <a:bodyPr rtlCol="0" anchor="ctr"/>
            <a:lstStyle/>
            <a:p>
              <a:endParaRPr lang="en-IL"/>
            </a:p>
          </p:txBody>
        </p:sp>
        <p:sp>
          <p:nvSpPr>
            <p:cNvPr id="56" name="Freeform: Shape 55">
              <a:extLst>
                <a:ext uri="{FF2B5EF4-FFF2-40B4-BE49-F238E27FC236}">
                  <a16:creationId xmlns:a16="http://schemas.microsoft.com/office/drawing/2014/main" id="{4239912D-65F8-D791-26BA-9041FDAE8410}"/>
                </a:ext>
              </a:extLst>
            </p:cNvPr>
            <p:cNvSpPr/>
            <p:nvPr/>
          </p:nvSpPr>
          <p:spPr>
            <a:xfrm>
              <a:off x="3586424" y="4522245"/>
              <a:ext cx="282403" cy="303664"/>
            </a:xfrm>
            <a:custGeom>
              <a:avLst/>
              <a:gdLst>
                <a:gd name="connsiteX0" fmla="*/ 109652 w 212341"/>
                <a:gd name="connsiteY0" fmla="*/ 228326 h 228326"/>
                <a:gd name="connsiteX1" fmla="*/ 50408 w 212341"/>
                <a:gd name="connsiteY1" fmla="*/ 214468 h 228326"/>
                <a:gd name="connsiteX2" fmla="*/ 13021 w 212341"/>
                <a:gd name="connsiteY2" fmla="*/ 175128 h 228326"/>
                <a:gd name="connsiteX3" fmla="*/ 0 w 212341"/>
                <a:gd name="connsiteY3" fmla="*/ 115605 h 228326"/>
                <a:gd name="connsiteX4" fmla="*/ 13486 w 212341"/>
                <a:gd name="connsiteY4" fmla="*/ 55245 h 228326"/>
                <a:gd name="connsiteX5" fmla="*/ 51525 w 212341"/>
                <a:gd name="connsiteY5" fmla="*/ 14695 h 228326"/>
                <a:gd name="connsiteX6" fmla="*/ 109745 w 212341"/>
                <a:gd name="connsiteY6" fmla="*/ 0 h 228326"/>
                <a:gd name="connsiteX7" fmla="*/ 154109 w 212341"/>
                <a:gd name="connsiteY7" fmla="*/ 8370 h 228326"/>
                <a:gd name="connsiteX8" fmla="*/ 186474 w 212341"/>
                <a:gd name="connsiteY8" fmla="*/ 31901 h 228326"/>
                <a:gd name="connsiteX9" fmla="*/ 206191 w 212341"/>
                <a:gd name="connsiteY9" fmla="*/ 66963 h 228326"/>
                <a:gd name="connsiteX10" fmla="*/ 212329 w 212341"/>
                <a:gd name="connsiteY10" fmla="*/ 110024 h 228326"/>
                <a:gd name="connsiteX11" fmla="*/ 211864 w 212341"/>
                <a:gd name="connsiteY11" fmla="*/ 121371 h 228326"/>
                <a:gd name="connsiteX12" fmla="*/ 210190 w 212341"/>
                <a:gd name="connsiteY12" fmla="*/ 132345 h 228326"/>
                <a:gd name="connsiteX13" fmla="*/ 58407 w 212341"/>
                <a:gd name="connsiteY13" fmla="*/ 132345 h 228326"/>
                <a:gd name="connsiteX14" fmla="*/ 65568 w 212341"/>
                <a:gd name="connsiteY14" fmla="*/ 155504 h 228326"/>
                <a:gd name="connsiteX15" fmla="*/ 82216 w 212341"/>
                <a:gd name="connsiteY15" fmla="*/ 172151 h 228326"/>
                <a:gd name="connsiteX16" fmla="*/ 108908 w 212341"/>
                <a:gd name="connsiteY16" fmla="*/ 178290 h 228326"/>
                <a:gd name="connsiteX17" fmla="*/ 128253 w 212341"/>
                <a:gd name="connsiteY17" fmla="*/ 175965 h 228326"/>
                <a:gd name="connsiteX18" fmla="*/ 143413 w 212341"/>
                <a:gd name="connsiteY18" fmla="*/ 168617 h 228326"/>
                <a:gd name="connsiteX19" fmla="*/ 152249 w 212341"/>
                <a:gd name="connsiteY19" fmla="*/ 156806 h 228326"/>
                <a:gd name="connsiteX20" fmla="*/ 210283 w 212341"/>
                <a:gd name="connsiteY20" fmla="*/ 156806 h 228326"/>
                <a:gd name="connsiteX21" fmla="*/ 189915 w 212341"/>
                <a:gd name="connsiteY21" fmla="*/ 197542 h 228326"/>
                <a:gd name="connsiteX22" fmla="*/ 153923 w 212341"/>
                <a:gd name="connsiteY22" fmla="*/ 220886 h 228326"/>
                <a:gd name="connsiteX23" fmla="*/ 109745 w 212341"/>
                <a:gd name="connsiteY23" fmla="*/ 228233 h 228326"/>
                <a:gd name="connsiteX24" fmla="*/ 59616 w 212341"/>
                <a:gd name="connsiteY24" fmla="*/ 91330 h 228326"/>
                <a:gd name="connsiteX25" fmla="*/ 155876 w 212341"/>
                <a:gd name="connsiteY25" fmla="*/ 91330 h 228326"/>
                <a:gd name="connsiteX26" fmla="*/ 150202 w 212341"/>
                <a:gd name="connsiteY26" fmla="*/ 70125 h 228326"/>
                <a:gd name="connsiteX27" fmla="*/ 134671 w 212341"/>
                <a:gd name="connsiteY27" fmla="*/ 54129 h 228326"/>
                <a:gd name="connsiteX28" fmla="*/ 108350 w 212341"/>
                <a:gd name="connsiteY28" fmla="*/ 47990 h 228326"/>
                <a:gd name="connsiteX29" fmla="*/ 81658 w 212341"/>
                <a:gd name="connsiteY29" fmla="*/ 54315 h 228326"/>
                <a:gd name="connsiteX30" fmla="*/ 65661 w 212341"/>
                <a:gd name="connsiteY30" fmla="*/ 70497 h 228326"/>
                <a:gd name="connsiteX31" fmla="*/ 59523 w 212341"/>
                <a:gd name="connsiteY31" fmla="*/ 91330 h 228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12341" h="228326">
                  <a:moveTo>
                    <a:pt x="109652" y="228326"/>
                  </a:moveTo>
                  <a:cubicBezTo>
                    <a:pt x="86401" y="228326"/>
                    <a:pt x="66591" y="223676"/>
                    <a:pt x="50408" y="214468"/>
                  </a:cubicBezTo>
                  <a:cubicBezTo>
                    <a:pt x="34133" y="205261"/>
                    <a:pt x="21670" y="192147"/>
                    <a:pt x="13021" y="175128"/>
                  </a:cubicBezTo>
                  <a:cubicBezTo>
                    <a:pt x="4371" y="158201"/>
                    <a:pt x="0" y="138298"/>
                    <a:pt x="0" y="115605"/>
                  </a:cubicBezTo>
                  <a:cubicBezTo>
                    <a:pt x="0" y="92912"/>
                    <a:pt x="4464" y="72544"/>
                    <a:pt x="13486" y="55245"/>
                  </a:cubicBezTo>
                  <a:cubicBezTo>
                    <a:pt x="22414" y="38039"/>
                    <a:pt x="35156" y="24460"/>
                    <a:pt x="51525" y="14695"/>
                  </a:cubicBezTo>
                  <a:cubicBezTo>
                    <a:pt x="67893" y="4929"/>
                    <a:pt x="87331" y="0"/>
                    <a:pt x="109745" y="0"/>
                  </a:cubicBezTo>
                  <a:cubicBezTo>
                    <a:pt x="126579" y="0"/>
                    <a:pt x="141367" y="2790"/>
                    <a:pt x="154109" y="8370"/>
                  </a:cubicBezTo>
                  <a:cubicBezTo>
                    <a:pt x="166850" y="13951"/>
                    <a:pt x="177639" y="21856"/>
                    <a:pt x="186474" y="31901"/>
                  </a:cubicBezTo>
                  <a:cubicBezTo>
                    <a:pt x="195310" y="41945"/>
                    <a:pt x="201913" y="53664"/>
                    <a:pt x="206191" y="66963"/>
                  </a:cubicBezTo>
                  <a:cubicBezTo>
                    <a:pt x="210562" y="80263"/>
                    <a:pt x="212515" y="94679"/>
                    <a:pt x="212329" y="110024"/>
                  </a:cubicBezTo>
                  <a:cubicBezTo>
                    <a:pt x="212329" y="113931"/>
                    <a:pt x="212143" y="117744"/>
                    <a:pt x="211864" y="121371"/>
                  </a:cubicBezTo>
                  <a:cubicBezTo>
                    <a:pt x="211585" y="124998"/>
                    <a:pt x="211027" y="128625"/>
                    <a:pt x="210190" y="132345"/>
                  </a:cubicBezTo>
                  <a:lnTo>
                    <a:pt x="58407" y="132345"/>
                  </a:lnTo>
                  <a:cubicBezTo>
                    <a:pt x="59244" y="140716"/>
                    <a:pt x="61662" y="148435"/>
                    <a:pt x="65568" y="155504"/>
                  </a:cubicBezTo>
                  <a:cubicBezTo>
                    <a:pt x="69474" y="162572"/>
                    <a:pt x="75055" y="168059"/>
                    <a:pt x="82216" y="172151"/>
                  </a:cubicBezTo>
                  <a:cubicBezTo>
                    <a:pt x="89377" y="176244"/>
                    <a:pt x="98213" y="178290"/>
                    <a:pt x="108908" y="178290"/>
                  </a:cubicBezTo>
                  <a:cubicBezTo>
                    <a:pt x="115884" y="178290"/>
                    <a:pt x="122394" y="177546"/>
                    <a:pt x="128253" y="175965"/>
                  </a:cubicBezTo>
                  <a:cubicBezTo>
                    <a:pt x="134113" y="174384"/>
                    <a:pt x="139228" y="171965"/>
                    <a:pt x="143413" y="168617"/>
                  </a:cubicBezTo>
                  <a:cubicBezTo>
                    <a:pt x="147598" y="165269"/>
                    <a:pt x="150574" y="161363"/>
                    <a:pt x="152249" y="156806"/>
                  </a:cubicBezTo>
                  <a:lnTo>
                    <a:pt x="210283" y="156806"/>
                  </a:lnTo>
                  <a:cubicBezTo>
                    <a:pt x="206656" y="173360"/>
                    <a:pt x="199867" y="186939"/>
                    <a:pt x="189915" y="197542"/>
                  </a:cubicBezTo>
                  <a:cubicBezTo>
                    <a:pt x="179964" y="208237"/>
                    <a:pt x="167966" y="215957"/>
                    <a:pt x="153923" y="220886"/>
                  </a:cubicBezTo>
                  <a:cubicBezTo>
                    <a:pt x="139879" y="225815"/>
                    <a:pt x="125184" y="228233"/>
                    <a:pt x="109745" y="228233"/>
                  </a:cubicBezTo>
                  <a:close/>
                  <a:moveTo>
                    <a:pt x="59616" y="91330"/>
                  </a:moveTo>
                  <a:lnTo>
                    <a:pt x="155876" y="91330"/>
                  </a:lnTo>
                  <a:cubicBezTo>
                    <a:pt x="155597" y="83797"/>
                    <a:pt x="153737" y="76729"/>
                    <a:pt x="150202" y="70125"/>
                  </a:cubicBezTo>
                  <a:cubicBezTo>
                    <a:pt x="146668" y="63522"/>
                    <a:pt x="141553" y="58221"/>
                    <a:pt x="134671" y="54129"/>
                  </a:cubicBezTo>
                  <a:cubicBezTo>
                    <a:pt x="127788" y="50036"/>
                    <a:pt x="119046" y="47990"/>
                    <a:pt x="108350" y="47990"/>
                  </a:cubicBezTo>
                  <a:cubicBezTo>
                    <a:pt x="97655" y="47990"/>
                    <a:pt x="88819" y="50129"/>
                    <a:pt x="81658" y="54315"/>
                  </a:cubicBezTo>
                  <a:cubicBezTo>
                    <a:pt x="74497" y="58500"/>
                    <a:pt x="69195" y="63894"/>
                    <a:pt x="65661" y="70497"/>
                  </a:cubicBezTo>
                  <a:cubicBezTo>
                    <a:pt x="62127" y="77101"/>
                    <a:pt x="60081" y="83983"/>
                    <a:pt x="59523" y="91330"/>
                  </a:cubicBezTo>
                  <a:close/>
                </a:path>
              </a:pathLst>
            </a:custGeom>
            <a:solidFill>
              <a:schemeClr val="tx1"/>
            </a:solidFill>
            <a:ln w="9285" cap="flat">
              <a:noFill/>
              <a:prstDash val="solid"/>
              <a:miter/>
            </a:ln>
          </p:spPr>
          <p:txBody>
            <a:bodyPr rtlCol="0" anchor="ctr"/>
            <a:lstStyle/>
            <a:p>
              <a:endParaRPr lang="en-IL"/>
            </a:p>
          </p:txBody>
        </p:sp>
        <p:sp>
          <p:nvSpPr>
            <p:cNvPr id="1870" name="Freeform: Shape 1869">
              <a:extLst>
                <a:ext uri="{FF2B5EF4-FFF2-40B4-BE49-F238E27FC236}">
                  <a16:creationId xmlns:a16="http://schemas.microsoft.com/office/drawing/2014/main" id="{71F5F5A4-DF9C-6985-E6F9-15BFBBFDF5A2}"/>
                </a:ext>
              </a:extLst>
            </p:cNvPr>
            <p:cNvSpPr/>
            <p:nvPr/>
          </p:nvSpPr>
          <p:spPr>
            <a:xfrm>
              <a:off x="3908394" y="4522368"/>
              <a:ext cx="299335" cy="303540"/>
            </a:xfrm>
            <a:custGeom>
              <a:avLst/>
              <a:gdLst>
                <a:gd name="connsiteX0" fmla="*/ 99236 w 225071"/>
                <a:gd name="connsiteY0" fmla="*/ 228233 h 228233"/>
                <a:gd name="connsiteX1" fmla="*/ 55710 w 225071"/>
                <a:gd name="connsiteY1" fmla="*/ 219584 h 228233"/>
                <a:gd name="connsiteX2" fmla="*/ 24646 w 225071"/>
                <a:gd name="connsiteY2" fmla="*/ 195589 h 228233"/>
                <a:gd name="connsiteX3" fmla="*/ 6138 w 225071"/>
                <a:gd name="connsiteY3" fmla="*/ 159875 h 228233"/>
                <a:gd name="connsiteX4" fmla="*/ 0 w 225071"/>
                <a:gd name="connsiteY4" fmla="*/ 115512 h 228233"/>
                <a:gd name="connsiteX5" fmla="*/ 12370 w 225071"/>
                <a:gd name="connsiteY5" fmla="*/ 55431 h 228233"/>
                <a:gd name="connsiteX6" fmla="*/ 48362 w 225071"/>
                <a:gd name="connsiteY6" fmla="*/ 14695 h 228233"/>
                <a:gd name="connsiteX7" fmla="*/ 105560 w 225071"/>
                <a:gd name="connsiteY7" fmla="*/ 0 h 228233"/>
                <a:gd name="connsiteX8" fmla="*/ 140065 w 225071"/>
                <a:gd name="connsiteY8" fmla="*/ 6138 h 228233"/>
                <a:gd name="connsiteX9" fmla="*/ 167408 w 225071"/>
                <a:gd name="connsiteY9" fmla="*/ 24832 h 228233"/>
                <a:gd name="connsiteX10" fmla="*/ 169547 w 225071"/>
                <a:gd name="connsiteY10" fmla="*/ 3813 h 228233"/>
                <a:gd name="connsiteX11" fmla="*/ 225071 w 225071"/>
                <a:gd name="connsiteY11" fmla="*/ 3813 h 228233"/>
                <a:gd name="connsiteX12" fmla="*/ 225071 w 225071"/>
                <a:gd name="connsiteY12" fmla="*/ 225350 h 228233"/>
                <a:gd name="connsiteX13" fmla="*/ 168338 w 225071"/>
                <a:gd name="connsiteY13" fmla="*/ 225350 h 228233"/>
                <a:gd name="connsiteX14" fmla="*/ 167036 w 225071"/>
                <a:gd name="connsiteY14" fmla="*/ 203494 h 228233"/>
                <a:gd name="connsiteX15" fmla="*/ 135508 w 225071"/>
                <a:gd name="connsiteY15" fmla="*/ 222374 h 228233"/>
                <a:gd name="connsiteX16" fmla="*/ 99329 w 225071"/>
                <a:gd name="connsiteY16" fmla="*/ 228233 h 228233"/>
                <a:gd name="connsiteX17" fmla="*/ 112629 w 225071"/>
                <a:gd name="connsiteY17" fmla="*/ 175314 h 228233"/>
                <a:gd name="connsiteX18" fmla="*/ 142018 w 225071"/>
                <a:gd name="connsiteY18" fmla="*/ 166943 h 228233"/>
                <a:gd name="connsiteX19" fmla="*/ 159875 w 225071"/>
                <a:gd name="connsiteY19" fmla="*/ 144622 h 228233"/>
                <a:gd name="connsiteX20" fmla="*/ 166013 w 225071"/>
                <a:gd name="connsiteY20" fmla="*/ 114396 h 228233"/>
                <a:gd name="connsiteX21" fmla="*/ 159875 w 225071"/>
                <a:gd name="connsiteY21" fmla="*/ 83890 h 228233"/>
                <a:gd name="connsiteX22" fmla="*/ 141832 w 225071"/>
                <a:gd name="connsiteY22" fmla="*/ 62034 h 228233"/>
                <a:gd name="connsiteX23" fmla="*/ 111792 w 225071"/>
                <a:gd name="connsiteY23" fmla="*/ 53850 h 228233"/>
                <a:gd name="connsiteX24" fmla="*/ 81472 w 225071"/>
                <a:gd name="connsiteY24" fmla="*/ 62220 h 228233"/>
                <a:gd name="connsiteX25" fmla="*/ 64266 w 225071"/>
                <a:gd name="connsiteY25" fmla="*/ 84262 h 228233"/>
                <a:gd name="connsiteX26" fmla="*/ 58779 w 225071"/>
                <a:gd name="connsiteY26" fmla="*/ 113931 h 228233"/>
                <a:gd name="connsiteX27" fmla="*/ 64266 w 225071"/>
                <a:gd name="connsiteY27" fmla="*/ 143971 h 228233"/>
                <a:gd name="connsiteX28" fmla="*/ 81472 w 225071"/>
                <a:gd name="connsiteY28" fmla="*/ 166664 h 228233"/>
                <a:gd name="connsiteX29" fmla="*/ 112629 w 225071"/>
                <a:gd name="connsiteY29" fmla="*/ 175314 h 228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25071" h="228233">
                  <a:moveTo>
                    <a:pt x="99236" y="228233"/>
                  </a:moveTo>
                  <a:cubicBezTo>
                    <a:pt x="82681" y="228233"/>
                    <a:pt x="68172" y="225350"/>
                    <a:pt x="55710" y="219584"/>
                  </a:cubicBezTo>
                  <a:cubicBezTo>
                    <a:pt x="43247" y="213817"/>
                    <a:pt x="32831" y="205819"/>
                    <a:pt x="24646" y="195589"/>
                  </a:cubicBezTo>
                  <a:cubicBezTo>
                    <a:pt x="16369" y="185358"/>
                    <a:pt x="10230" y="173453"/>
                    <a:pt x="6138" y="159875"/>
                  </a:cubicBezTo>
                  <a:cubicBezTo>
                    <a:pt x="2046" y="146296"/>
                    <a:pt x="0" y="131508"/>
                    <a:pt x="0" y="115512"/>
                  </a:cubicBezTo>
                  <a:cubicBezTo>
                    <a:pt x="0" y="92819"/>
                    <a:pt x="4092" y="72730"/>
                    <a:pt x="12370" y="55431"/>
                  </a:cubicBezTo>
                  <a:cubicBezTo>
                    <a:pt x="20647" y="38039"/>
                    <a:pt x="32645" y="24460"/>
                    <a:pt x="48362" y="14695"/>
                  </a:cubicBezTo>
                  <a:cubicBezTo>
                    <a:pt x="64080" y="4929"/>
                    <a:pt x="83146" y="0"/>
                    <a:pt x="105560" y="0"/>
                  </a:cubicBezTo>
                  <a:cubicBezTo>
                    <a:pt x="117651" y="0"/>
                    <a:pt x="129090" y="2046"/>
                    <a:pt x="140065" y="6138"/>
                  </a:cubicBezTo>
                  <a:cubicBezTo>
                    <a:pt x="151039" y="10231"/>
                    <a:pt x="160061" y="16462"/>
                    <a:pt x="167408" y="24832"/>
                  </a:cubicBezTo>
                  <a:lnTo>
                    <a:pt x="169547" y="3813"/>
                  </a:lnTo>
                  <a:lnTo>
                    <a:pt x="225071" y="3813"/>
                  </a:lnTo>
                  <a:lnTo>
                    <a:pt x="225071" y="225350"/>
                  </a:lnTo>
                  <a:lnTo>
                    <a:pt x="168338" y="225350"/>
                  </a:lnTo>
                  <a:lnTo>
                    <a:pt x="167036" y="203494"/>
                  </a:lnTo>
                  <a:cubicBezTo>
                    <a:pt x="157829" y="212143"/>
                    <a:pt x="147319" y="218468"/>
                    <a:pt x="135508" y="222374"/>
                  </a:cubicBezTo>
                  <a:cubicBezTo>
                    <a:pt x="123696" y="226280"/>
                    <a:pt x="111699" y="228233"/>
                    <a:pt x="99329" y="228233"/>
                  </a:cubicBezTo>
                  <a:close/>
                  <a:moveTo>
                    <a:pt x="112629" y="175314"/>
                  </a:moveTo>
                  <a:cubicBezTo>
                    <a:pt x="124440" y="175314"/>
                    <a:pt x="134206" y="172523"/>
                    <a:pt x="142018" y="166943"/>
                  </a:cubicBezTo>
                  <a:cubicBezTo>
                    <a:pt x="149830" y="161363"/>
                    <a:pt x="155783" y="153923"/>
                    <a:pt x="159875" y="144622"/>
                  </a:cubicBezTo>
                  <a:cubicBezTo>
                    <a:pt x="163967" y="135415"/>
                    <a:pt x="166013" y="125277"/>
                    <a:pt x="166013" y="114396"/>
                  </a:cubicBezTo>
                  <a:cubicBezTo>
                    <a:pt x="166013" y="103514"/>
                    <a:pt x="163967" y="93005"/>
                    <a:pt x="159875" y="83890"/>
                  </a:cubicBezTo>
                  <a:cubicBezTo>
                    <a:pt x="155783" y="74776"/>
                    <a:pt x="149830" y="67521"/>
                    <a:pt x="141832" y="62034"/>
                  </a:cubicBezTo>
                  <a:cubicBezTo>
                    <a:pt x="133834" y="56547"/>
                    <a:pt x="123789" y="53850"/>
                    <a:pt x="111792" y="53850"/>
                  </a:cubicBezTo>
                  <a:cubicBezTo>
                    <a:pt x="99794" y="53850"/>
                    <a:pt x="89377" y="56640"/>
                    <a:pt x="81472" y="62220"/>
                  </a:cubicBezTo>
                  <a:cubicBezTo>
                    <a:pt x="73660" y="67800"/>
                    <a:pt x="67893" y="75148"/>
                    <a:pt x="64266" y="84262"/>
                  </a:cubicBezTo>
                  <a:cubicBezTo>
                    <a:pt x="60639" y="93377"/>
                    <a:pt x="58779" y="103235"/>
                    <a:pt x="58779" y="113931"/>
                  </a:cubicBezTo>
                  <a:cubicBezTo>
                    <a:pt x="58779" y="124626"/>
                    <a:pt x="60639" y="134578"/>
                    <a:pt x="64266" y="143971"/>
                  </a:cubicBezTo>
                  <a:cubicBezTo>
                    <a:pt x="67893" y="153365"/>
                    <a:pt x="73660" y="160898"/>
                    <a:pt x="81472" y="166664"/>
                  </a:cubicBezTo>
                  <a:cubicBezTo>
                    <a:pt x="89284" y="172430"/>
                    <a:pt x="99701" y="175314"/>
                    <a:pt x="112629" y="175314"/>
                  </a:cubicBezTo>
                  <a:close/>
                </a:path>
              </a:pathLst>
            </a:custGeom>
            <a:solidFill>
              <a:schemeClr val="tx1"/>
            </a:solidFill>
            <a:ln w="9285" cap="flat">
              <a:noFill/>
              <a:prstDash val="solid"/>
              <a:miter/>
            </a:ln>
          </p:spPr>
          <p:txBody>
            <a:bodyPr rtlCol="0" anchor="ctr"/>
            <a:lstStyle/>
            <a:p>
              <a:endParaRPr lang="en-IL"/>
            </a:p>
          </p:txBody>
        </p:sp>
        <p:sp>
          <p:nvSpPr>
            <p:cNvPr id="1871" name="Freeform: Shape 1870">
              <a:extLst>
                <a:ext uri="{FF2B5EF4-FFF2-40B4-BE49-F238E27FC236}">
                  <a16:creationId xmlns:a16="http://schemas.microsoft.com/office/drawing/2014/main" id="{6CB5C3CA-BB77-5034-5D05-C28515D97C82}"/>
                </a:ext>
              </a:extLst>
            </p:cNvPr>
            <p:cNvSpPr/>
            <p:nvPr/>
          </p:nvSpPr>
          <p:spPr>
            <a:xfrm>
              <a:off x="4247681" y="4448524"/>
              <a:ext cx="186278" cy="373425"/>
            </a:xfrm>
            <a:custGeom>
              <a:avLst/>
              <a:gdLst>
                <a:gd name="connsiteX0" fmla="*/ 116907 w 140064"/>
                <a:gd name="connsiteY0" fmla="*/ 280781 h 280780"/>
                <a:gd name="connsiteX1" fmla="*/ 70497 w 140064"/>
                <a:gd name="connsiteY1" fmla="*/ 274084 h 280780"/>
                <a:gd name="connsiteX2" fmla="*/ 42317 w 140064"/>
                <a:gd name="connsiteY2" fmla="*/ 251205 h 280780"/>
                <a:gd name="connsiteX3" fmla="*/ 32831 w 140064"/>
                <a:gd name="connsiteY3" fmla="*/ 206842 h 280780"/>
                <a:gd name="connsiteX4" fmla="*/ 32831 w 140064"/>
                <a:gd name="connsiteY4" fmla="*/ 111791 h 280780"/>
                <a:gd name="connsiteX5" fmla="*/ 0 w 140064"/>
                <a:gd name="connsiteY5" fmla="*/ 111791 h 280780"/>
                <a:gd name="connsiteX6" fmla="*/ 0 w 140064"/>
                <a:gd name="connsiteY6" fmla="*/ 59244 h 280780"/>
                <a:gd name="connsiteX7" fmla="*/ 32831 w 140064"/>
                <a:gd name="connsiteY7" fmla="*/ 59244 h 280780"/>
                <a:gd name="connsiteX8" fmla="*/ 32831 w 140064"/>
                <a:gd name="connsiteY8" fmla="*/ 0 h 280780"/>
                <a:gd name="connsiteX9" fmla="*/ 91703 w 140064"/>
                <a:gd name="connsiteY9" fmla="*/ 0 h 280780"/>
                <a:gd name="connsiteX10" fmla="*/ 91703 w 140064"/>
                <a:gd name="connsiteY10" fmla="*/ 59244 h 280780"/>
                <a:gd name="connsiteX11" fmla="*/ 140065 w 140064"/>
                <a:gd name="connsiteY11" fmla="*/ 59244 h 280780"/>
                <a:gd name="connsiteX12" fmla="*/ 140065 w 140064"/>
                <a:gd name="connsiteY12" fmla="*/ 111791 h 280780"/>
                <a:gd name="connsiteX13" fmla="*/ 91703 w 140064"/>
                <a:gd name="connsiteY13" fmla="*/ 111791 h 280780"/>
                <a:gd name="connsiteX14" fmla="*/ 91703 w 140064"/>
                <a:gd name="connsiteY14" fmla="*/ 198379 h 280780"/>
                <a:gd name="connsiteX15" fmla="*/ 96725 w 140064"/>
                <a:gd name="connsiteY15" fmla="*/ 220235 h 280780"/>
                <a:gd name="connsiteX16" fmla="*/ 119418 w 140064"/>
                <a:gd name="connsiteY16" fmla="*/ 228233 h 280780"/>
                <a:gd name="connsiteX17" fmla="*/ 137926 w 140064"/>
                <a:gd name="connsiteY17" fmla="*/ 228233 h 280780"/>
                <a:gd name="connsiteX18" fmla="*/ 137926 w 140064"/>
                <a:gd name="connsiteY18" fmla="*/ 280781 h 280780"/>
                <a:gd name="connsiteX19" fmla="*/ 116907 w 140064"/>
                <a:gd name="connsiteY19" fmla="*/ 280781 h 280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0064" h="280780">
                  <a:moveTo>
                    <a:pt x="116907" y="280781"/>
                  </a:moveTo>
                  <a:cubicBezTo>
                    <a:pt x="98399" y="280781"/>
                    <a:pt x="82960" y="278549"/>
                    <a:pt x="70497" y="274084"/>
                  </a:cubicBezTo>
                  <a:cubicBezTo>
                    <a:pt x="58035" y="269620"/>
                    <a:pt x="48641" y="261994"/>
                    <a:pt x="42317" y="251205"/>
                  </a:cubicBezTo>
                  <a:cubicBezTo>
                    <a:pt x="35993" y="240417"/>
                    <a:pt x="32831" y="225629"/>
                    <a:pt x="32831" y="206842"/>
                  </a:cubicBezTo>
                  <a:lnTo>
                    <a:pt x="32831" y="111791"/>
                  </a:lnTo>
                  <a:lnTo>
                    <a:pt x="0" y="111791"/>
                  </a:lnTo>
                  <a:lnTo>
                    <a:pt x="0" y="59244"/>
                  </a:lnTo>
                  <a:lnTo>
                    <a:pt x="32831" y="59244"/>
                  </a:lnTo>
                  <a:lnTo>
                    <a:pt x="32831" y="0"/>
                  </a:lnTo>
                  <a:lnTo>
                    <a:pt x="91703" y="0"/>
                  </a:lnTo>
                  <a:lnTo>
                    <a:pt x="91703" y="59244"/>
                  </a:lnTo>
                  <a:lnTo>
                    <a:pt x="140065" y="59244"/>
                  </a:lnTo>
                  <a:lnTo>
                    <a:pt x="140065" y="111791"/>
                  </a:lnTo>
                  <a:lnTo>
                    <a:pt x="91703" y="111791"/>
                  </a:lnTo>
                  <a:lnTo>
                    <a:pt x="91703" y="198379"/>
                  </a:lnTo>
                  <a:cubicBezTo>
                    <a:pt x="91703" y="207586"/>
                    <a:pt x="93377" y="214934"/>
                    <a:pt x="96725" y="220235"/>
                  </a:cubicBezTo>
                  <a:cubicBezTo>
                    <a:pt x="100073" y="225536"/>
                    <a:pt x="107699" y="228233"/>
                    <a:pt x="119418" y="228233"/>
                  </a:cubicBezTo>
                  <a:lnTo>
                    <a:pt x="137926" y="228233"/>
                  </a:lnTo>
                  <a:lnTo>
                    <a:pt x="137926" y="280781"/>
                  </a:lnTo>
                  <a:lnTo>
                    <a:pt x="116907" y="280781"/>
                  </a:lnTo>
                  <a:close/>
                </a:path>
              </a:pathLst>
            </a:custGeom>
            <a:solidFill>
              <a:schemeClr val="tx1"/>
            </a:solidFill>
            <a:ln w="9285" cap="flat">
              <a:noFill/>
              <a:prstDash val="solid"/>
              <a:miter/>
            </a:ln>
          </p:spPr>
          <p:txBody>
            <a:bodyPr rtlCol="0" anchor="ctr"/>
            <a:lstStyle/>
            <a:p>
              <a:endParaRPr lang="en-IL"/>
            </a:p>
          </p:txBody>
        </p:sp>
        <p:sp>
          <p:nvSpPr>
            <p:cNvPr id="1872" name="Freeform: Shape 1871">
              <a:extLst>
                <a:ext uri="{FF2B5EF4-FFF2-40B4-BE49-F238E27FC236}">
                  <a16:creationId xmlns:a16="http://schemas.microsoft.com/office/drawing/2014/main" id="{A67F757E-077F-0535-DBFA-68BA5840BC97}"/>
                </a:ext>
              </a:extLst>
            </p:cNvPr>
            <p:cNvSpPr/>
            <p:nvPr/>
          </p:nvSpPr>
          <p:spPr>
            <a:xfrm>
              <a:off x="4463644" y="4522245"/>
              <a:ext cx="282403" cy="303664"/>
            </a:xfrm>
            <a:custGeom>
              <a:avLst/>
              <a:gdLst>
                <a:gd name="connsiteX0" fmla="*/ 109652 w 212341"/>
                <a:gd name="connsiteY0" fmla="*/ 228326 h 228326"/>
                <a:gd name="connsiteX1" fmla="*/ 50409 w 212341"/>
                <a:gd name="connsiteY1" fmla="*/ 214468 h 228326"/>
                <a:gd name="connsiteX2" fmla="*/ 13021 w 212341"/>
                <a:gd name="connsiteY2" fmla="*/ 175128 h 228326"/>
                <a:gd name="connsiteX3" fmla="*/ 0 w 212341"/>
                <a:gd name="connsiteY3" fmla="*/ 115605 h 228326"/>
                <a:gd name="connsiteX4" fmla="*/ 13486 w 212341"/>
                <a:gd name="connsiteY4" fmla="*/ 55245 h 228326"/>
                <a:gd name="connsiteX5" fmla="*/ 51525 w 212341"/>
                <a:gd name="connsiteY5" fmla="*/ 14695 h 228326"/>
                <a:gd name="connsiteX6" fmla="*/ 109745 w 212341"/>
                <a:gd name="connsiteY6" fmla="*/ 0 h 228326"/>
                <a:gd name="connsiteX7" fmla="*/ 154109 w 212341"/>
                <a:gd name="connsiteY7" fmla="*/ 8370 h 228326"/>
                <a:gd name="connsiteX8" fmla="*/ 186474 w 212341"/>
                <a:gd name="connsiteY8" fmla="*/ 31901 h 228326"/>
                <a:gd name="connsiteX9" fmla="*/ 206191 w 212341"/>
                <a:gd name="connsiteY9" fmla="*/ 66963 h 228326"/>
                <a:gd name="connsiteX10" fmla="*/ 212329 w 212341"/>
                <a:gd name="connsiteY10" fmla="*/ 110024 h 228326"/>
                <a:gd name="connsiteX11" fmla="*/ 211864 w 212341"/>
                <a:gd name="connsiteY11" fmla="*/ 121371 h 228326"/>
                <a:gd name="connsiteX12" fmla="*/ 210190 w 212341"/>
                <a:gd name="connsiteY12" fmla="*/ 132345 h 228326"/>
                <a:gd name="connsiteX13" fmla="*/ 58407 w 212341"/>
                <a:gd name="connsiteY13" fmla="*/ 132345 h 228326"/>
                <a:gd name="connsiteX14" fmla="*/ 65568 w 212341"/>
                <a:gd name="connsiteY14" fmla="*/ 155504 h 228326"/>
                <a:gd name="connsiteX15" fmla="*/ 82216 w 212341"/>
                <a:gd name="connsiteY15" fmla="*/ 172151 h 228326"/>
                <a:gd name="connsiteX16" fmla="*/ 108908 w 212341"/>
                <a:gd name="connsiteY16" fmla="*/ 178290 h 228326"/>
                <a:gd name="connsiteX17" fmla="*/ 128253 w 212341"/>
                <a:gd name="connsiteY17" fmla="*/ 175965 h 228326"/>
                <a:gd name="connsiteX18" fmla="*/ 143413 w 212341"/>
                <a:gd name="connsiteY18" fmla="*/ 168617 h 228326"/>
                <a:gd name="connsiteX19" fmla="*/ 152248 w 212341"/>
                <a:gd name="connsiteY19" fmla="*/ 156806 h 228326"/>
                <a:gd name="connsiteX20" fmla="*/ 210283 w 212341"/>
                <a:gd name="connsiteY20" fmla="*/ 156806 h 228326"/>
                <a:gd name="connsiteX21" fmla="*/ 189915 w 212341"/>
                <a:gd name="connsiteY21" fmla="*/ 197542 h 228326"/>
                <a:gd name="connsiteX22" fmla="*/ 153923 w 212341"/>
                <a:gd name="connsiteY22" fmla="*/ 220886 h 228326"/>
                <a:gd name="connsiteX23" fmla="*/ 109745 w 212341"/>
                <a:gd name="connsiteY23" fmla="*/ 228233 h 228326"/>
                <a:gd name="connsiteX24" fmla="*/ 59616 w 212341"/>
                <a:gd name="connsiteY24" fmla="*/ 91330 h 228326"/>
                <a:gd name="connsiteX25" fmla="*/ 155876 w 212341"/>
                <a:gd name="connsiteY25" fmla="*/ 91330 h 228326"/>
                <a:gd name="connsiteX26" fmla="*/ 150202 w 212341"/>
                <a:gd name="connsiteY26" fmla="*/ 70125 h 228326"/>
                <a:gd name="connsiteX27" fmla="*/ 134671 w 212341"/>
                <a:gd name="connsiteY27" fmla="*/ 54129 h 228326"/>
                <a:gd name="connsiteX28" fmla="*/ 108350 w 212341"/>
                <a:gd name="connsiteY28" fmla="*/ 47990 h 228326"/>
                <a:gd name="connsiteX29" fmla="*/ 81658 w 212341"/>
                <a:gd name="connsiteY29" fmla="*/ 54315 h 228326"/>
                <a:gd name="connsiteX30" fmla="*/ 65661 w 212341"/>
                <a:gd name="connsiteY30" fmla="*/ 70497 h 228326"/>
                <a:gd name="connsiteX31" fmla="*/ 59523 w 212341"/>
                <a:gd name="connsiteY31" fmla="*/ 91330 h 228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12341" h="228326">
                  <a:moveTo>
                    <a:pt x="109652" y="228326"/>
                  </a:moveTo>
                  <a:cubicBezTo>
                    <a:pt x="86401" y="228326"/>
                    <a:pt x="66591" y="223676"/>
                    <a:pt x="50409" y="214468"/>
                  </a:cubicBezTo>
                  <a:cubicBezTo>
                    <a:pt x="34133" y="205261"/>
                    <a:pt x="21670" y="192147"/>
                    <a:pt x="13021" y="175128"/>
                  </a:cubicBezTo>
                  <a:cubicBezTo>
                    <a:pt x="4371" y="158201"/>
                    <a:pt x="0" y="138298"/>
                    <a:pt x="0" y="115605"/>
                  </a:cubicBezTo>
                  <a:cubicBezTo>
                    <a:pt x="0" y="92912"/>
                    <a:pt x="4464" y="72544"/>
                    <a:pt x="13486" y="55245"/>
                  </a:cubicBezTo>
                  <a:cubicBezTo>
                    <a:pt x="22414" y="38039"/>
                    <a:pt x="35156" y="24460"/>
                    <a:pt x="51525" y="14695"/>
                  </a:cubicBezTo>
                  <a:cubicBezTo>
                    <a:pt x="67893" y="4929"/>
                    <a:pt x="87331" y="0"/>
                    <a:pt x="109745" y="0"/>
                  </a:cubicBezTo>
                  <a:cubicBezTo>
                    <a:pt x="126579" y="0"/>
                    <a:pt x="141367" y="2790"/>
                    <a:pt x="154109" y="8370"/>
                  </a:cubicBezTo>
                  <a:cubicBezTo>
                    <a:pt x="166850" y="13951"/>
                    <a:pt x="177639" y="21856"/>
                    <a:pt x="186474" y="31901"/>
                  </a:cubicBezTo>
                  <a:cubicBezTo>
                    <a:pt x="195310" y="41945"/>
                    <a:pt x="201913" y="53664"/>
                    <a:pt x="206191" y="66963"/>
                  </a:cubicBezTo>
                  <a:cubicBezTo>
                    <a:pt x="210562" y="80263"/>
                    <a:pt x="212515" y="94679"/>
                    <a:pt x="212329" y="110024"/>
                  </a:cubicBezTo>
                  <a:cubicBezTo>
                    <a:pt x="212329" y="113931"/>
                    <a:pt x="212143" y="117744"/>
                    <a:pt x="211864" y="121371"/>
                  </a:cubicBezTo>
                  <a:cubicBezTo>
                    <a:pt x="211585" y="124998"/>
                    <a:pt x="211027" y="128625"/>
                    <a:pt x="210190" y="132345"/>
                  </a:cubicBezTo>
                  <a:lnTo>
                    <a:pt x="58407" y="132345"/>
                  </a:lnTo>
                  <a:cubicBezTo>
                    <a:pt x="59244" y="140716"/>
                    <a:pt x="61662" y="148435"/>
                    <a:pt x="65568" y="155504"/>
                  </a:cubicBezTo>
                  <a:cubicBezTo>
                    <a:pt x="69474" y="162572"/>
                    <a:pt x="75055" y="168059"/>
                    <a:pt x="82216" y="172151"/>
                  </a:cubicBezTo>
                  <a:cubicBezTo>
                    <a:pt x="89377" y="176244"/>
                    <a:pt x="98213" y="178290"/>
                    <a:pt x="108908" y="178290"/>
                  </a:cubicBezTo>
                  <a:cubicBezTo>
                    <a:pt x="115884" y="178290"/>
                    <a:pt x="122394" y="177546"/>
                    <a:pt x="128253" y="175965"/>
                  </a:cubicBezTo>
                  <a:cubicBezTo>
                    <a:pt x="134113" y="174384"/>
                    <a:pt x="139228" y="171965"/>
                    <a:pt x="143413" y="168617"/>
                  </a:cubicBezTo>
                  <a:cubicBezTo>
                    <a:pt x="147598" y="165269"/>
                    <a:pt x="150574" y="161363"/>
                    <a:pt x="152248" y="156806"/>
                  </a:cubicBezTo>
                  <a:lnTo>
                    <a:pt x="210283" y="156806"/>
                  </a:lnTo>
                  <a:cubicBezTo>
                    <a:pt x="206656" y="173360"/>
                    <a:pt x="199867" y="186939"/>
                    <a:pt x="189915" y="197542"/>
                  </a:cubicBezTo>
                  <a:cubicBezTo>
                    <a:pt x="179964" y="208237"/>
                    <a:pt x="167966" y="215957"/>
                    <a:pt x="153923" y="220886"/>
                  </a:cubicBezTo>
                  <a:cubicBezTo>
                    <a:pt x="139879" y="225815"/>
                    <a:pt x="125184" y="228233"/>
                    <a:pt x="109745" y="228233"/>
                  </a:cubicBezTo>
                  <a:close/>
                  <a:moveTo>
                    <a:pt x="59616" y="91330"/>
                  </a:moveTo>
                  <a:lnTo>
                    <a:pt x="155876" y="91330"/>
                  </a:lnTo>
                  <a:cubicBezTo>
                    <a:pt x="155597" y="83797"/>
                    <a:pt x="153737" y="76729"/>
                    <a:pt x="150202" y="70125"/>
                  </a:cubicBezTo>
                  <a:cubicBezTo>
                    <a:pt x="146668" y="63522"/>
                    <a:pt x="141553" y="58221"/>
                    <a:pt x="134671" y="54129"/>
                  </a:cubicBezTo>
                  <a:cubicBezTo>
                    <a:pt x="127788" y="50036"/>
                    <a:pt x="119046" y="47990"/>
                    <a:pt x="108350" y="47990"/>
                  </a:cubicBezTo>
                  <a:cubicBezTo>
                    <a:pt x="97655" y="47990"/>
                    <a:pt x="88819" y="50129"/>
                    <a:pt x="81658" y="54315"/>
                  </a:cubicBezTo>
                  <a:cubicBezTo>
                    <a:pt x="74497" y="58500"/>
                    <a:pt x="69195" y="63894"/>
                    <a:pt x="65661" y="70497"/>
                  </a:cubicBezTo>
                  <a:cubicBezTo>
                    <a:pt x="62127" y="77101"/>
                    <a:pt x="60081" y="83983"/>
                    <a:pt x="59523" y="91330"/>
                  </a:cubicBezTo>
                  <a:close/>
                </a:path>
              </a:pathLst>
            </a:custGeom>
            <a:solidFill>
              <a:schemeClr val="tx1"/>
            </a:solidFill>
            <a:ln w="9285" cap="flat">
              <a:noFill/>
              <a:prstDash val="solid"/>
              <a:miter/>
            </a:ln>
          </p:spPr>
          <p:txBody>
            <a:bodyPr rtlCol="0" anchor="ctr"/>
            <a:lstStyle/>
            <a:p>
              <a:endParaRPr lang="en-IL"/>
            </a:p>
          </p:txBody>
        </p:sp>
        <p:sp>
          <p:nvSpPr>
            <p:cNvPr id="1873" name="Freeform: Shape 1872">
              <a:extLst>
                <a:ext uri="{FF2B5EF4-FFF2-40B4-BE49-F238E27FC236}">
                  <a16:creationId xmlns:a16="http://schemas.microsoft.com/office/drawing/2014/main" id="{D3AA2FC4-8A21-FF8A-F8FC-CCABE181D04F}"/>
                </a:ext>
              </a:extLst>
            </p:cNvPr>
            <p:cNvSpPr/>
            <p:nvPr/>
          </p:nvSpPr>
          <p:spPr>
            <a:xfrm>
              <a:off x="4930953" y="4522368"/>
              <a:ext cx="299335" cy="303540"/>
            </a:xfrm>
            <a:custGeom>
              <a:avLst/>
              <a:gdLst>
                <a:gd name="connsiteX0" fmla="*/ 99236 w 225071"/>
                <a:gd name="connsiteY0" fmla="*/ 228233 h 228233"/>
                <a:gd name="connsiteX1" fmla="*/ 55710 w 225071"/>
                <a:gd name="connsiteY1" fmla="*/ 219584 h 228233"/>
                <a:gd name="connsiteX2" fmla="*/ 24646 w 225071"/>
                <a:gd name="connsiteY2" fmla="*/ 195589 h 228233"/>
                <a:gd name="connsiteX3" fmla="*/ 6138 w 225071"/>
                <a:gd name="connsiteY3" fmla="*/ 159875 h 228233"/>
                <a:gd name="connsiteX4" fmla="*/ 0 w 225071"/>
                <a:gd name="connsiteY4" fmla="*/ 115512 h 228233"/>
                <a:gd name="connsiteX5" fmla="*/ 12370 w 225071"/>
                <a:gd name="connsiteY5" fmla="*/ 55431 h 228233"/>
                <a:gd name="connsiteX6" fmla="*/ 48362 w 225071"/>
                <a:gd name="connsiteY6" fmla="*/ 14695 h 228233"/>
                <a:gd name="connsiteX7" fmla="*/ 105560 w 225071"/>
                <a:gd name="connsiteY7" fmla="*/ 0 h 228233"/>
                <a:gd name="connsiteX8" fmla="*/ 140065 w 225071"/>
                <a:gd name="connsiteY8" fmla="*/ 6138 h 228233"/>
                <a:gd name="connsiteX9" fmla="*/ 167408 w 225071"/>
                <a:gd name="connsiteY9" fmla="*/ 24832 h 228233"/>
                <a:gd name="connsiteX10" fmla="*/ 169547 w 225071"/>
                <a:gd name="connsiteY10" fmla="*/ 3813 h 228233"/>
                <a:gd name="connsiteX11" fmla="*/ 225071 w 225071"/>
                <a:gd name="connsiteY11" fmla="*/ 3813 h 228233"/>
                <a:gd name="connsiteX12" fmla="*/ 225071 w 225071"/>
                <a:gd name="connsiteY12" fmla="*/ 225350 h 228233"/>
                <a:gd name="connsiteX13" fmla="*/ 168338 w 225071"/>
                <a:gd name="connsiteY13" fmla="*/ 225350 h 228233"/>
                <a:gd name="connsiteX14" fmla="*/ 167036 w 225071"/>
                <a:gd name="connsiteY14" fmla="*/ 203494 h 228233"/>
                <a:gd name="connsiteX15" fmla="*/ 135508 w 225071"/>
                <a:gd name="connsiteY15" fmla="*/ 222374 h 228233"/>
                <a:gd name="connsiteX16" fmla="*/ 99329 w 225071"/>
                <a:gd name="connsiteY16" fmla="*/ 228233 h 228233"/>
                <a:gd name="connsiteX17" fmla="*/ 112629 w 225071"/>
                <a:gd name="connsiteY17" fmla="*/ 175314 h 228233"/>
                <a:gd name="connsiteX18" fmla="*/ 142018 w 225071"/>
                <a:gd name="connsiteY18" fmla="*/ 166943 h 228233"/>
                <a:gd name="connsiteX19" fmla="*/ 159875 w 225071"/>
                <a:gd name="connsiteY19" fmla="*/ 144622 h 228233"/>
                <a:gd name="connsiteX20" fmla="*/ 166013 w 225071"/>
                <a:gd name="connsiteY20" fmla="*/ 114396 h 228233"/>
                <a:gd name="connsiteX21" fmla="*/ 159875 w 225071"/>
                <a:gd name="connsiteY21" fmla="*/ 83890 h 228233"/>
                <a:gd name="connsiteX22" fmla="*/ 141832 w 225071"/>
                <a:gd name="connsiteY22" fmla="*/ 62034 h 228233"/>
                <a:gd name="connsiteX23" fmla="*/ 111792 w 225071"/>
                <a:gd name="connsiteY23" fmla="*/ 53850 h 228233"/>
                <a:gd name="connsiteX24" fmla="*/ 81472 w 225071"/>
                <a:gd name="connsiteY24" fmla="*/ 62220 h 228233"/>
                <a:gd name="connsiteX25" fmla="*/ 64266 w 225071"/>
                <a:gd name="connsiteY25" fmla="*/ 84262 h 228233"/>
                <a:gd name="connsiteX26" fmla="*/ 58779 w 225071"/>
                <a:gd name="connsiteY26" fmla="*/ 113931 h 228233"/>
                <a:gd name="connsiteX27" fmla="*/ 64266 w 225071"/>
                <a:gd name="connsiteY27" fmla="*/ 143971 h 228233"/>
                <a:gd name="connsiteX28" fmla="*/ 81472 w 225071"/>
                <a:gd name="connsiteY28" fmla="*/ 166664 h 228233"/>
                <a:gd name="connsiteX29" fmla="*/ 112629 w 225071"/>
                <a:gd name="connsiteY29" fmla="*/ 175314 h 228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25071" h="228233">
                  <a:moveTo>
                    <a:pt x="99236" y="228233"/>
                  </a:moveTo>
                  <a:cubicBezTo>
                    <a:pt x="82681" y="228233"/>
                    <a:pt x="68172" y="225350"/>
                    <a:pt x="55710" y="219584"/>
                  </a:cubicBezTo>
                  <a:cubicBezTo>
                    <a:pt x="43247" y="213817"/>
                    <a:pt x="32831" y="205819"/>
                    <a:pt x="24646" y="195589"/>
                  </a:cubicBezTo>
                  <a:cubicBezTo>
                    <a:pt x="16369" y="185358"/>
                    <a:pt x="10231" y="173453"/>
                    <a:pt x="6138" y="159875"/>
                  </a:cubicBezTo>
                  <a:cubicBezTo>
                    <a:pt x="2046" y="146296"/>
                    <a:pt x="0" y="131508"/>
                    <a:pt x="0" y="115512"/>
                  </a:cubicBezTo>
                  <a:cubicBezTo>
                    <a:pt x="0" y="92819"/>
                    <a:pt x="4092" y="72730"/>
                    <a:pt x="12370" y="55431"/>
                  </a:cubicBezTo>
                  <a:cubicBezTo>
                    <a:pt x="20647" y="38039"/>
                    <a:pt x="32645" y="24460"/>
                    <a:pt x="48362" y="14695"/>
                  </a:cubicBezTo>
                  <a:cubicBezTo>
                    <a:pt x="64080" y="4929"/>
                    <a:pt x="83146" y="0"/>
                    <a:pt x="105560" y="0"/>
                  </a:cubicBezTo>
                  <a:cubicBezTo>
                    <a:pt x="117651" y="0"/>
                    <a:pt x="129090" y="2046"/>
                    <a:pt x="140065" y="6138"/>
                  </a:cubicBezTo>
                  <a:cubicBezTo>
                    <a:pt x="151039" y="10231"/>
                    <a:pt x="160061" y="16462"/>
                    <a:pt x="167408" y="24832"/>
                  </a:cubicBezTo>
                  <a:lnTo>
                    <a:pt x="169547" y="3813"/>
                  </a:lnTo>
                  <a:lnTo>
                    <a:pt x="225071" y="3813"/>
                  </a:lnTo>
                  <a:lnTo>
                    <a:pt x="225071" y="225350"/>
                  </a:lnTo>
                  <a:lnTo>
                    <a:pt x="168338" y="225350"/>
                  </a:lnTo>
                  <a:lnTo>
                    <a:pt x="167036" y="203494"/>
                  </a:lnTo>
                  <a:cubicBezTo>
                    <a:pt x="157829" y="212143"/>
                    <a:pt x="147319" y="218468"/>
                    <a:pt x="135508" y="222374"/>
                  </a:cubicBezTo>
                  <a:cubicBezTo>
                    <a:pt x="123696" y="226280"/>
                    <a:pt x="111699" y="228233"/>
                    <a:pt x="99329" y="228233"/>
                  </a:cubicBezTo>
                  <a:close/>
                  <a:moveTo>
                    <a:pt x="112629" y="175314"/>
                  </a:moveTo>
                  <a:cubicBezTo>
                    <a:pt x="124440" y="175314"/>
                    <a:pt x="134206" y="172523"/>
                    <a:pt x="142018" y="166943"/>
                  </a:cubicBezTo>
                  <a:cubicBezTo>
                    <a:pt x="149830" y="161363"/>
                    <a:pt x="155783" y="153923"/>
                    <a:pt x="159875" y="144622"/>
                  </a:cubicBezTo>
                  <a:cubicBezTo>
                    <a:pt x="163967" y="135415"/>
                    <a:pt x="166013" y="125277"/>
                    <a:pt x="166013" y="114396"/>
                  </a:cubicBezTo>
                  <a:cubicBezTo>
                    <a:pt x="166013" y="103514"/>
                    <a:pt x="163967" y="93005"/>
                    <a:pt x="159875" y="83890"/>
                  </a:cubicBezTo>
                  <a:cubicBezTo>
                    <a:pt x="155783" y="74776"/>
                    <a:pt x="149830" y="67521"/>
                    <a:pt x="141832" y="62034"/>
                  </a:cubicBezTo>
                  <a:cubicBezTo>
                    <a:pt x="133834" y="56547"/>
                    <a:pt x="123789" y="53850"/>
                    <a:pt x="111792" y="53850"/>
                  </a:cubicBezTo>
                  <a:cubicBezTo>
                    <a:pt x="99794" y="53850"/>
                    <a:pt x="89377" y="56640"/>
                    <a:pt x="81472" y="62220"/>
                  </a:cubicBezTo>
                  <a:cubicBezTo>
                    <a:pt x="73660" y="67800"/>
                    <a:pt x="67893" y="75148"/>
                    <a:pt x="64266" y="84262"/>
                  </a:cubicBezTo>
                  <a:cubicBezTo>
                    <a:pt x="60639" y="93377"/>
                    <a:pt x="58779" y="103235"/>
                    <a:pt x="58779" y="113931"/>
                  </a:cubicBezTo>
                  <a:cubicBezTo>
                    <a:pt x="58779" y="124626"/>
                    <a:pt x="60639" y="134578"/>
                    <a:pt x="64266" y="143971"/>
                  </a:cubicBezTo>
                  <a:cubicBezTo>
                    <a:pt x="67893" y="153365"/>
                    <a:pt x="73660" y="160898"/>
                    <a:pt x="81472" y="166664"/>
                  </a:cubicBezTo>
                  <a:cubicBezTo>
                    <a:pt x="89284" y="172430"/>
                    <a:pt x="99701" y="175314"/>
                    <a:pt x="112629" y="175314"/>
                  </a:cubicBezTo>
                  <a:close/>
                </a:path>
              </a:pathLst>
            </a:custGeom>
            <a:solidFill>
              <a:schemeClr val="tx1"/>
            </a:solidFill>
            <a:ln w="9285" cap="flat">
              <a:noFill/>
              <a:prstDash val="solid"/>
              <a:miter/>
            </a:ln>
          </p:spPr>
          <p:txBody>
            <a:bodyPr rtlCol="0" anchor="ctr"/>
            <a:lstStyle/>
            <a:p>
              <a:endParaRPr lang="en-IL"/>
            </a:p>
          </p:txBody>
        </p:sp>
        <p:sp>
          <p:nvSpPr>
            <p:cNvPr id="1874" name="Freeform: Shape 1873">
              <a:extLst>
                <a:ext uri="{FF2B5EF4-FFF2-40B4-BE49-F238E27FC236}">
                  <a16:creationId xmlns:a16="http://schemas.microsoft.com/office/drawing/2014/main" id="{F807C21F-7119-12A3-DC48-5D0F3F1429B7}"/>
                </a:ext>
              </a:extLst>
            </p:cNvPr>
            <p:cNvSpPr/>
            <p:nvPr/>
          </p:nvSpPr>
          <p:spPr>
            <a:xfrm>
              <a:off x="7286415" y="4527317"/>
              <a:ext cx="482644" cy="294633"/>
            </a:xfrm>
            <a:custGeom>
              <a:avLst/>
              <a:gdLst>
                <a:gd name="connsiteX0" fmla="*/ 69753 w 362903"/>
                <a:gd name="connsiteY0" fmla="*/ 221537 h 221536"/>
                <a:gd name="connsiteX1" fmla="*/ 0 w 362903"/>
                <a:gd name="connsiteY1" fmla="*/ 0 h 221536"/>
                <a:gd name="connsiteX2" fmla="*/ 64359 w 362903"/>
                <a:gd name="connsiteY2" fmla="*/ 0 h 221536"/>
                <a:gd name="connsiteX3" fmla="*/ 105560 w 362903"/>
                <a:gd name="connsiteY3" fmla="*/ 154295 h 221536"/>
                <a:gd name="connsiteX4" fmla="*/ 149273 w 362903"/>
                <a:gd name="connsiteY4" fmla="*/ 0 h 221536"/>
                <a:gd name="connsiteX5" fmla="*/ 215306 w 362903"/>
                <a:gd name="connsiteY5" fmla="*/ 0 h 221536"/>
                <a:gd name="connsiteX6" fmla="*/ 259018 w 362903"/>
                <a:gd name="connsiteY6" fmla="*/ 154295 h 221536"/>
                <a:gd name="connsiteX7" fmla="*/ 299382 w 362903"/>
                <a:gd name="connsiteY7" fmla="*/ 0 h 221536"/>
                <a:gd name="connsiteX8" fmla="*/ 362904 w 362903"/>
                <a:gd name="connsiteY8" fmla="*/ 0 h 221536"/>
                <a:gd name="connsiteX9" fmla="*/ 293151 w 362903"/>
                <a:gd name="connsiteY9" fmla="*/ 221537 h 221536"/>
                <a:gd name="connsiteX10" fmla="*/ 225443 w 362903"/>
                <a:gd name="connsiteY10" fmla="*/ 221537 h 221536"/>
                <a:gd name="connsiteX11" fmla="*/ 181266 w 362903"/>
                <a:gd name="connsiteY11" fmla="*/ 71893 h 221536"/>
                <a:gd name="connsiteX12" fmla="*/ 137554 w 362903"/>
                <a:gd name="connsiteY12" fmla="*/ 221537 h 221536"/>
                <a:gd name="connsiteX13" fmla="*/ 69847 w 362903"/>
                <a:gd name="connsiteY13" fmla="*/ 221537 h 22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2903" h="221536">
                  <a:moveTo>
                    <a:pt x="69753" y="221537"/>
                  </a:moveTo>
                  <a:lnTo>
                    <a:pt x="0" y="0"/>
                  </a:lnTo>
                  <a:lnTo>
                    <a:pt x="64359" y="0"/>
                  </a:lnTo>
                  <a:lnTo>
                    <a:pt x="105560" y="154295"/>
                  </a:lnTo>
                  <a:lnTo>
                    <a:pt x="149273" y="0"/>
                  </a:lnTo>
                  <a:lnTo>
                    <a:pt x="215306" y="0"/>
                  </a:lnTo>
                  <a:lnTo>
                    <a:pt x="259018" y="154295"/>
                  </a:lnTo>
                  <a:lnTo>
                    <a:pt x="299382" y="0"/>
                  </a:lnTo>
                  <a:lnTo>
                    <a:pt x="362904" y="0"/>
                  </a:lnTo>
                  <a:lnTo>
                    <a:pt x="293151" y="221537"/>
                  </a:lnTo>
                  <a:lnTo>
                    <a:pt x="225443" y="221537"/>
                  </a:lnTo>
                  <a:lnTo>
                    <a:pt x="181266" y="71893"/>
                  </a:lnTo>
                  <a:lnTo>
                    <a:pt x="137554" y="221537"/>
                  </a:lnTo>
                  <a:lnTo>
                    <a:pt x="69847" y="221537"/>
                  </a:lnTo>
                  <a:close/>
                </a:path>
              </a:pathLst>
            </a:custGeom>
            <a:solidFill>
              <a:schemeClr val="tx1"/>
            </a:solidFill>
            <a:ln w="9285" cap="flat">
              <a:noFill/>
              <a:prstDash val="solid"/>
              <a:miter/>
            </a:ln>
          </p:spPr>
          <p:txBody>
            <a:bodyPr rtlCol="0" anchor="ctr"/>
            <a:lstStyle/>
            <a:p>
              <a:endParaRPr lang="en-IL"/>
            </a:p>
          </p:txBody>
        </p:sp>
        <p:sp>
          <p:nvSpPr>
            <p:cNvPr id="1875" name="Freeform: Shape 1874">
              <a:extLst>
                <a:ext uri="{FF2B5EF4-FFF2-40B4-BE49-F238E27FC236}">
                  <a16:creationId xmlns:a16="http://schemas.microsoft.com/office/drawing/2014/main" id="{7BB97D67-F4C4-F975-C046-B71FD29F789B}"/>
                </a:ext>
              </a:extLst>
            </p:cNvPr>
            <p:cNvSpPr/>
            <p:nvPr/>
          </p:nvSpPr>
          <p:spPr>
            <a:xfrm>
              <a:off x="7790215" y="4522370"/>
              <a:ext cx="295745" cy="303664"/>
            </a:xfrm>
            <a:custGeom>
              <a:avLst/>
              <a:gdLst>
                <a:gd name="connsiteX0" fmla="*/ 111791 w 222373"/>
                <a:gd name="connsiteY0" fmla="*/ 228233 h 228326"/>
                <a:gd name="connsiteX1" fmla="*/ 52920 w 222373"/>
                <a:gd name="connsiteY1" fmla="*/ 214561 h 228326"/>
                <a:gd name="connsiteX2" fmla="*/ 13858 w 222373"/>
                <a:gd name="connsiteY2" fmla="*/ 175500 h 228326"/>
                <a:gd name="connsiteX3" fmla="*/ 0 w 222373"/>
                <a:gd name="connsiteY3" fmla="*/ 115140 h 228326"/>
                <a:gd name="connsiteX4" fmla="*/ 14044 w 222373"/>
                <a:gd name="connsiteY4" fmla="*/ 53571 h 228326"/>
                <a:gd name="connsiteX5" fmla="*/ 53385 w 222373"/>
                <a:gd name="connsiteY5" fmla="*/ 13858 h 228326"/>
                <a:gd name="connsiteX6" fmla="*/ 111420 w 222373"/>
                <a:gd name="connsiteY6" fmla="*/ 0 h 228326"/>
                <a:gd name="connsiteX7" fmla="*/ 169826 w 222373"/>
                <a:gd name="connsiteY7" fmla="*/ 14323 h 228326"/>
                <a:gd name="connsiteX8" fmla="*/ 208516 w 222373"/>
                <a:gd name="connsiteY8" fmla="*/ 54222 h 228326"/>
                <a:gd name="connsiteX9" fmla="*/ 222374 w 222373"/>
                <a:gd name="connsiteY9" fmla="*/ 115605 h 228326"/>
                <a:gd name="connsiteX10" fmla="*/ 208702 w 222373"/>
                <a:gd name="connsiteY10" fmla="*/ 175965 h 228326"/>
                <a:gd name="connsiteX11" fmla="*/ 170477 w 222373"/>
                <a:gd name="connsiteY11" fmla="*/ 214841 h 228326"/>
                <a:gd name="connsiteX12" fmla="*/ 111791 w 222373"/>
                <a:gd name="connsiteY12" fmla="*/ 228326 h 228326"/>
                <a:gd name="connsiteX13" fmla="*/ 110954 w 222373"/>
                <a:gd name="connsiteY13" fmla="*/ 174384 h 228326"/>
                <a:gd name="connsiteX14" fmla="*/ 142111 w 222373"/>
                <a:gd name="connsiteY14" fmla="*/ 166013 h 228326"/>
                <a:gd name="connsiteX15" fmla="*/ 159131 w 222373"/>
                <a:gd name="connsiteY15" fmla="*/ 143971 h 228326"/>
                <a:gd name="connsiteX16" fmla="*/ 164339 w 222373"/>
                <a:gd name="connsiteY16" fmla="*/ 115140 h 228326"/>
                <a:gd name="connsiteX17" fmla="*/ 159131 w 222373"/>
                <a:gd name="connsiteY17" fmla="*/ 86122 h 228326"/>
                <a:gd name="connsiteX18" fmla="*/ 142297 w 222373"/>
                <a:gd name="connsiteY18" fmla="*/ 63243 h 228326"/>
                <a:gd name="connsiteX19" fmla="*/ 110954 w 222373"/>
                <a:gd name="connsiteY19" fmla="*/ 54222 h 228326"/>
                <a:gd name="connsiteX20" fmla="*/ 80263 w 222373"/>
                <a:gd name="connsiteY20" fmla="*/ 63243 h 228326"/>
                <a:gd name="connsiteX21" fmla="*/ 63243 w 222373"/>
                <a:gd name="connsiteY21" fmla="*/ 86122 h 228326"/>
                <a:gd name="connsiteX22" fmla="*/ 58035 w 222373"/>
                <a:gd name="connsiteY22" fmla="*/ 115140 h 228326"/>
                <a:gd name="connsiteX23" fmla="*/ 63243 w 222373"/>
                <a:gd name="connsiteY23" fmla="*/ 144157 h 228326"/>
                <a:gd name="connsiteX24" fmla="*/ 80263 w 222373"/>
                <a:gd name="connsiteY24" fmla="*/ 166013 h 228326"/>
                <a:gd name="connsiteX25" fmla="*/ 110954 w 222373"/>
                <a:gd name="connsiteY25" fmla="*/ 174384 h 228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22373" h="228326">
                  <a:moveTo>
                    <a:pt x="111791" y="228233"/>
                  </a:moveTo>
                  <a:cubicBezTo>
                    <a:pt x="89377" y="228233"/>
                    <a:pt x="69753" y="223676"/>
                    <a:pt x="52920" y="214561"/>
                  </a:cubicBezTo>
                  <a:cubicBezTo>
                    <a:pt x="36086" y="205447"/>
                    <a:pt x="23065" y="192426"/>
                    <a:pt x="13858" y="175500"/>
                  </a:cubicBezTo>
                  <a:cubicBezTo>
                    <a:pt x="4650" y="158573"/>
                    <a:pt x="0" y="138484"/>
                    <a:pt x="0" y="115140"/>
                  </a:cubicBezTo>
                  <a:cubicBezTo>
                    <a:pt x="0" y="91795"/>
                    <a:pt x="4650" y="70776"/>
                    <a:pt x="14044" y="53571"/>
                  </a:cubicBezTo>
                  <a:cubicBezTo>
                    <a:pt x="23437" y="36365"/>
                    <a:pt x="36551" y="23065"/>
                    <a:pt x="53385" y="13858"/>
                  </a:cubicBezTo>
                  <a:cubicBezTo>
                    <a:pt x="70218" y="4650"/>
                    <a:pt x="89563" y="0"/>
                    <a:pt x="111420" y="0"/>
                  </a:cubicBezTo>
                  <a:cubicBezTo>
                    <a:pt x="133275" y="0"/>
                    <a:pt x="153272" y="4743"/>
                    <a:pt x="169826" y="14323"/>
                  </a:cubicBezTo>
                  <a:cubicBezTo>
                    <a:pt x="186381" y="23809"/>
                    <a:pt x="199216" y="37202"/>
                    <a:pt x="208516" y="54222"/>
                  </a:cubicBezTo>
                  <a:cubicBezTo>
                    <a:pt x="217724" y="71334"/>
                    <a:pt x="222374" y="91795"/>
                    <a:pt x="222374" y="115605"/>
                  </a:cubicBezTo>
                  <a:cubicBezTo>
                    <a:pt x="222374" y="139414"/>
                    <a:pt x="217817" y="158945"/>
                    <a:pt x="208702" y="175965"/>
                  </a:cubicBezTo>
                  <a:cubicBezTo>
                    <a:pt x="199588" y="192891"/>
                    <a:pt x="186846" y="205912"/>
                    <a:pt x="170477" y="214841"/>
                  </a:cubicBezTo>
                  <a:cubicBezTo>
                    <a:pt x="154109" y="223862"/>
                    <a:pt x="134578" y="228326"/>
                    <a:pt x="111791" y="228326"/>
                  </a:cubicBezTo>
                  <a:close/>
                  <a:moveTo>
                    <a:pt x="110954" y="174384"/>
                  </a:moveTo>
                  <a:cubicBezTo>
                    <a:pt x="123882" y="174384"/>
                    <a:pt x="134206" y="171593"/>
                    <a:pt x="142111" y="166013"/>
                  </a:cubicBezTo>
                  <a:cubicBezTo>
                    <a:pt x="149923" y="160433"/>
                    <a:pt x="155597" y="153085"/>
                    <a:pt x="159131" y="143971"/>
                  </a:cubicBezTo>
                  <a:cubicBezTo>
                    <a:pt x="162665" y="134857"/>
                    <a:pt x="164339" y="125277"/>
                    <a:pt x="164339" y="115140"/>
                  </a:cubicBezTo>
                  <a:cubicBezTo>
                    <a:pt x="164339" y="105002"/>
                    <a:pt x="162572" y="95423"/>
                    <a:pt x="159131" y="86122"/>
                  </a:cubicBezTo>
                  <a:cubicBezTo>
                    <a:pt x="155597" y="76915"/>
                    <a:pt x="150016" y="69288"/>
                    <a:pt x="142297" y="63243"/>
                  </a:cubicBezTo>
                  <a:cubicBezTo>
                    <a:pt x="134578" y="57198"/>
                    <a:pt x="124161" y="54222"/>
                    <a:pt x="110954" y="54222"/>
                  </a:cubicBezTo>
                  <a:cubicBezTo>
                    <a:pt x="97748" y="54222"/>
                    <a:pt x="88075" y="57198"/>
                    <a:pt x="80263" y="63243"/>
                  </a:cubicBezTo>
                  <a:cubicBezTo>
                    <a:pt x="72451" y="69288"/>
                    <a:pt x="66777" y="76915"/>
                    <a:pt x="63243" y="86122"/>
                  </a:cubicBezTo>
                  <a:cubicBezTo>
                    <a:pt x="59709" y="95330"/>
                    <a:pt x="58035" y="105002"/>
                    <a:pt x="58035" y="115140"/>
                  </a:cubicBezTo>
                  <a:cubicBezTo>
                    <a:pt x="58035" y="125277"/>
                    <a:pt x="59802" y="135136"/>
                    <a:pt x="63243" y="144157"/>
                  </a:cubicBezTo>
                  <a:cubicBezTo>
                    <a:pt x="66777" y="153179"/>
                    <a:pt x="72451" y="160433"/>
                    <a:pt x="80263" y="166013"/>
                  </a:cubicBezTo>
                  <a:cubicBezTo>
                    <a:pt x="88075" y="171593"/>
                    <a:pt x="98306" y="174384"/>
                    <a:pt x="110954" y="174384"/>
                  </a:cubicBezTo>
                  <a:close/>
                </a:path>
              </a:pathLst>
            </a:custGeom>
            <a:solidFill>
              <a:schemeClr val="tx1"/>
            </a:solidFill>
            <a:ln w="9285" cap="flat">
              <a:noFill/>
              <a:prstDash val="solid"/>
              <a:miter/>
            </a:ln>
          </p:spPr>
          <p:txBody>
            <a:bodyPr rtlCol="0" anchor="ctr"/>
            <a:lstStyle/>
            <a:p>
              <a:endParaRPr lang="en-IL"/>
            </a:p>
          </p:txBody>
        </p:sp>
        <p:sp>
          <p:nvSpPr>
            <p:cNvPr id="1876" name="Freeform: Shape 1875">
              <a:extLst>
                <a:ext uri="{FF2B5EF4-FFF2-40B4-BE49-F238E27FC236}">
                  <a16:creationId xmlns:a16="http://schemas.microsoft.com/office/drawing/2014/main" id="{DEDBE39E-8041-F9EF-7AA2-3CDD89FE6EA7}"/>
                </a:ext>
              </a:extLst>
            </p:cNvPr>
            <p:cNvSpPr/>
            <p:nvPr/>
          </p:nvSpPr>
          <p:spPr>
            <a:xfrm>
              <a:off x="8136677" y="4522247"/>
              <a:ext cx="182939" cy="299707"/>
            </a:xfrm>
            <a:custGeom>
              <a:avLst/>
              <a:gdLst>
                <a:gd name="connsiteX0" fmla="*/ 93 w 137553"/>
                <a:gd name="connsiteY0" fmla="*/ 225350 h 225350"/>
                <a:gd name="connsiteX1" fmla="*/ 93 w 137553"/>
                <a:gd name="connsiteY1" fmla="*/ 3813 h 225350"/>
                <a:gd name="connsiteX2" fmla="*/ 53106 w 137553"/>
                <a:gd name="connsiteY2" fmla="*/ 3813 h 225350"/>
                <a:gd name="connsiteX3" fmla="*/ 56919 w 137553"/>
                <a:gd name="connsiteY3" fmla="*/ 30319 h 225350"/>
                <a:gd name="connsiteX4" fmla="*/ 75799 w 137553"/>
                <a:gd name="connsiteY4" fmla="*/ 11161 h 225350"/>
                <a:gd name="connsiteX5" fmla="*/ 97655 w 137553"/>
                <a:gd name="connsiteY5" fmla="*/ 2325 h 225350"/>
                <a:gd name="connsiteX6" fmla="*/ 120813 w 137553"/>
                <a:gd name="connsiteY6" fmla="*/ 0 h 225350"/>
                <a:gd name="connsiteX7" fmla="*/ 130857 w 137553"/>
                <a:gd name="connsiteY7" fmla="*/ 186 h 225350"/>
                <a:gd name="connsiteX8" fmla="*/ 137554 w 137553"/>
                <a:gd name="connsiteY8" fmla="*/ 372 h 225350"/>
                <a:gd name="connsiteX9" fmla="*/ 137554 w 137553"/>
                <a:gd name="connsiteY9" fmla="*/ 57105 h 225350"/>
                <a:gd name="connsiteX10" fmla="*/ 123696 w 137553"/>
                <a:gd name="connsiteY10" fmla="*/ 57105 h 225350"/>
                <a:gd name="connsiteX11" fmla="*/ 89191 w 137553"/>
                <a:gd name="connsiteY11" fmla="*/ 63801 h 225350"/>
                <a:gd name="connsiteX12" fmla="*/ 66684 w 137553"/>
                <a:gd name="connsiteY12" fmla="*/ 84820 h 225350"/>
                <a:gd name="connsiteX13" fmla="*/ 58872 w 137553"/>
                <a:gd name="connsiteY13" fmla="*/ 121371 h 225350"/>
                <a:gd name="connsiteX14" fmla="*/ 58872 w 137553"/>
                <a:gd name="connsiteY14" fmla="*/ 225164 h 225350"/>
                <a:gd name="connsiteX15" fmla="*/ 0 w 137553"/>
                <a:gd name="connsiteY15" fmla="*/ 225164 h 225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7553" h="225350">
                  <a:moveTo>
                    <a:pt x="93" y="225350"/>
                  </a:moveTo>
                  <a:lnTo>
                    <a:pt x="93" y="3813"/>
                  </a:lnTo>
                  <a:lnTo>
                    <a:pt x="53106" y="3813"/>
                  </a:lnTo>
                  <a:lnTo>
                    <a:pt x="56919" y="30319"/>
                  </a:lnTo>
                  <a:cubicBezTo>
                    <a:pt x="62499" y="21949"/>
                    <a:pt x="68823" y="15532"/>
                    <a:pt x="75799" y="11161"/>
                  </a:cubicBezTo>
                  <a:cubicBezTo>
                    <a:pt x="82774" y="6789"/>
                    <a:pt x="90121" y="3906"/>
                    <a:pt x="97655" y="2325"/>
                  </a:cubicBezTo>
                  <a:cubicBezTo>
                    <a:pt x="105188" y="744"/>
                    <a:pt x="112907" y="0"/>
                    <a:pt x="120813" y="0"/>
                  </a:cubicBezTo>
                  <a:cubicBezTo>
                    <a:pt x="124440" y="0"/>
                    <a:pt x="127788" y="0"/>
                    <a:pt x="130857" y="186"/>
                  </a:cubicBezTo>
                  <a:cubicBezTo>
                    <a:pt x="133927" y="372"/>
                    <a:pt x="136159" y="372"/>
                    <a:pt x="137554" y="372"/>
                  </a:cubicBezTo>
                  <a:lnTo>
                    <a:pt x="137554" y="57105"/>
                  </a:lnTo>
                  <a:lnTo>
                    <a:pt x="123696" y="57105"/>
                  </a:lnTo>
                  <a:cubicBezTo>
                    <a:pt x="110489" y="57105"/>
                    <a:pt x="99050" y="59337"/>
                    <a:pt x="89191" y="63801"/>
                  </a:cubicBezTo>
                  <a:cubicBezTo>
                    <a:pt x="79333" y="68265"/>
                    <a:pt x="71892" y="75334"/>
                    <a:pt x="66684" y="84820"/>
                  </a:cubicBezTo>
                  <a:cubicBezTo>
                    <a:pt x="61476" y="94307"/>
                    <a:pt x="58872" y="106583"/>
                    <a:pt x="58872" y="121371"/>
                  </a:cubicBezTo>
                  <a:lnTo>
                    <a:pt x="58872" y="225164"/>
                  </a:lnTo>
                  <a:lnTo>
                    <a:pt x="0" y="225164"/>
                  </a:lnTo>
                  <a:close/>
                </a:path>
              </a:pathLst>
            </a:custGeom>
            <a:solidFill>
              <a:schemeClr val="tx1"/>
            </a:solidFill>
            <a:ln w="9285" cap="flat">
              <a:noFill/>
              <a:prstDash val="solid"/>
              <a:miter/>
            </a:ln>
          </p:spPr>
          <p:txBody>
            <a:bodyPr rtlCol="0" anchor="ctr"/>
            <a:lstStyle/>
            <a:p>
              <a:endParaRPr lang="en-IL"/>
            </a:p>
          </p:txBody>
        </p:sp>
        <p:sp>
          <p:nvSpPr>
            <p:cNvPr id="1877" name="Freeform: Shape 1876">
              <a:extLst>
                <a:ext uri="{FF2B5EF4-FFF2-40B4-BE49-F238E27FC236}">
                  <a16:creationId xmlns:a16="http://schemas.microsoft.com/office/drawing/2014/main" id="{768A488F-D673-5B3A-1ACA-3094C722948E}"/>
                </a:ext>
              </a:extLst>
            </p:cNvPr>
            <p:cNvSpPr/>
            <p:nvPr/>
          </p:nvSpPr>
          <p:spPr>
            <a:xfrm>
              <a:off x="8357099" y="4426137"/>
              <a:ext cx="78297" cy="395814"/>
            </a:xfrm>
            <a:custGeom>
              <a:avLst/>
              <a:gdLst>
                <a:gd name="connsiteX0" fmla="*/ 0 w 58872"/>
                <a:gd name="connsiteY0" fmla="*/ 297615 h 297614"/>
                <a:gd name="connsiteX1" fmla="*/ 0 w 58872"/>
                <a:gd name="connsiteY1" fmla="*/ 0 h 297614"/>
                <a:gd name="connsiteX2" fmla="*/ 58872 w 58872"/>
                <a:gd name="connsiteY2" fmla="*/ 0 h 297614"/>
                <a:gd name="connsiteX3" fmla="*/ 58872 w 58872"/>
                <a:gd name="connsiteY3" fmla="*/ 297615 h 297614"/>
                <a:gd name="connsiteX4" fmla="*/ 0 w 58872"/>
                <a:gd name="connsiteY4" fmla="*/ 297615 h 2976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872" h="297614">
                  <a:moveTo>
                    <a:pt x="0" y="297615"/>
                  </a:moveTo>
                  <a:lnTo>
                    <a:pt x="0" y="0"/>
                  </a:lnTo>
                  <a:lnTo>
                    <a:pt x="58872" y="0"/>
                  </a:lnTo>
                  <a:lnTo>
                    <a:pt x="58872" y="297615"/>
                  </a:lnTo>
                  <a:lnTo>
                    <a:pt x="0" y="297615"/>
                  </a:lnTo>
                  <a:close/>
                </a:path>
              </a:pathLst>
            </a:custGeom>
            <a:solidFill>
              <a:schemeClr val="tx1"/>
            </a:solidFill>
            <a:ln w="9285" cap="flat">
              <a:noFill/>
              <a:prstDash val="solid"/>
              <a:miter/>
            </a:ln>
          </p:spPr>
          <p:txBody>
            <a:bodyPr rtlCol="0" anchor="ctr"/>
            <a:lstStyle/>
            <a:p>
              <a:endParaRPr lang="en-IL"/>
            </a:p>
          </p:txBody>
        </p:sp>
        <p:sp>
          <p:nvSpPr>
            <p:cNvPr id="1878" name="Freeform: Shape 1877">
              <a:extLst>
                <a:ext uri="{FF2B5EF4-FFF2-40B4-BE49-F238E27FC236}">
                  <a16:creationId xmlns:a16="http://schemas.microsoft.com/office/drawing/2014/main" id="{79D22E89-1F22-1181-890A-46CBFF2EFADA}"/>
                </a:ext>
              </a:extLst>
            </p:cNvPr>
            <p:cNvSpPr/>
            <p:nvPr/>
          </p:nvSpPr>
          <p:spPr>
            <a:xfrm>
              <a:off x="8486738" y="4426133"/>
              <a:ext cx="299211" cy="399772"/>
            </a:xfrm>
            <a:custGeom>
              <a:avLst/>
              <a:gdLst>
                <a:gd name="connsiteX0" fmla="*/ 99701 w 224978"/>
                <a:gd name="connsiteY0" fmla="*/ 300591 h 300590"/>
                <a:gd name="connsiteX1" fmla="*/ 43991 w 224978"/>
                <a:gd name="connsiteY1" fmla="*/ 285245 h 300590"/>
                <a:gd name="connsiteX2" fmla="*/ 10974 w 224978"/>
                <a:gd name="connsiteY2" fmla="*/ 244044 h 300590"/>
                <a:gd name="connsiteX3" fmla="*/ 0 w 224978"/>
                <a:gd name="connsiteY3" fmla="*/ 186660 h 300590"/>
                <a:gd name="connsiteX4" fmla="*/ 11811 w 224978"/>
                <a:gd name="connsiteY4" fmla="*/ 127602 h 300590"/>
                <a:gd name="connsiteX5" fmla="*/ 46688 w 224978"/>
                <a:gd name="connsiteY5" fmla="*/ 87052 h 300590"/>
                <a:gd name="connsiteX6" fmla="*/ 104258 w 224978"/>
                <a:gd name="connsiteY6" fmla="*/ 72358 h 300590"/>
                <a:gd name="connsiteX7" fmla="*/ 127602 w 224978"/>
                <a:gd name="connsiteY7" fmla="*/ 75055 h 300590"/>
                <a:gd name="connsiteX8" fmla="*/ 149086 w 224978"/>
                <a:gd name="connsiteY8" fmla="*/ 83053 h 300590"/>
                <a:gd name="connsiteX9" fmla="*/ 166106 w 224978"/>
                <a:gd name="connsiteY9" fmla="*/ 96725 h 300590"/>
                <a:gd name="connsiteX10" fmla="*/ 166106 w 224978"/>
                <a:gd name="connsiteY10" fmla="*/ 0 h 300590"/>
                <a:gd name="connsiteX11" fmla="*/ 224978 w 224978"/>
                <a:gd name="connsiteY11" fmla="*/ 0 h 300590"/>
                <a:gd name="connsiteX12" fmla="*/ 224978 w 224978"/>
                <a:gd name="connsiteY12" fmla="*/ 297615 h 300590"/>
                <a:gd name="connsiteX13" fmla="*/ 167780 w 224978"/>
                <a:gd name="connsiteY13" fmla="*/ 297615 h 300590"/>
                <a:gd name="connsiteX14" fmla="*/ 166943 w 224978"/>
                <a:gd name="connsiteY14" fmla="*/ 272782 h 300590"/>
                <a:gd name="connsiteX15" fmla="*/ 148621 w 224978"/>
                <a:gd name="connsiteY15" fmla="*/ 288593 h 300590"/>
                <a:gd name="connsiteX16" fmla="*/ 125742 w 224978"/>
                <a:gd name="connsiteY16" fmla="*/ 297615 h 300590"/>
                <a:gd name="connsiteX17" fmla="*/ 99701 w 224978"/>
                <a:gd name="connsiteY17" fmla="*/ 300591 h 300590"/>
                <a:gd name="connsiteX18" fmla="*/ 111512 w 224978"/>
                <a:gd name="connsiteY18" fmla="*/ 247671 h 300590"/>
                <a:gd name="connsiteX19" fmla="*/ 142390 w 224978"/>
                <a:gd name="connsiteY19" fmla="*/ 238836 h 300590"/>
                <a:gd name="connsiteX20" fmla="*/ 160247 w 224978"/>
                <a:gd name="connsiteY20" fmla="*/ 216143 h 300590"/>
                <a:gd name="connsiteX21" fmla="*/ 166106 w 224978"/>
                <a:gd name="connsiteY21" fmla="*/ 186288 h 300590"/>
                <a:gd name="connsiteX22" fmla="*/ 160433 w 224978"/>
                <a:gd name="connsiteY22" fmla="*/ 156248 h 300590"/>
                <a:gd name="connsiteX23" fmla="*/ 142762 w 224978"/>
                <a:gd name="connsiteY23" fmla="*/ 134392 h 300590"/>
                <a:gd name="connsiteX24" fmla="*/ 111420 w 224978"/>
                <a:gd name="connsiteY24" fmla="*/ 126207 h 300590"/>
                <a:gd name="connsiteX25" fmla="*/ 80263 w 224978"/>
                <a:gd name="connsiteY25" fmla="*/ 135043 h 300590"/>
                <a:gd name="connsiteX26" fmla="*/ 63615 w 224978"/>
                <a:gd name="connsiteY26" fmla="*/ 157922 h 300590"/>
                <a:gd name="connsiteX27" fmla="*/ 58779 w 224978"/>
                <a:gd name="connsiteY27" fmla="*/ 187962 h 300590"/>
                <a:gd name="connsiteX28" fmla="*/ 61476 w 224978"/>
                <a:gd name="connsiteY28" fmla="*/ 210469 h 300590"/>
                <a:gd name="connsiteX29" fmla="*/ 70498 w 224978"/>
                <a:gd name="connsiteY29" fmla="*/ 229628 h 300590"/>
                <a:gd name="connsiteX30" fmla="*/ 86866 w 224978"/>
                <a:gd name="connsiteY30" fmla="*/ 242835 h 300590"/>
                <a:gd name="connsiteX31" fmla="*/ 111233 w 224978"/>
                <a:gd name="connsiteY31" fmla="*/ 247671 h 300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24978" h="300590">
                  <a:moveTo>
                    <a:pt x="99701" y="300591"/>
                  </a:moveTo>
                  <a:cubicBezTo>
                    <a:pt x="77287" y="300591"/>
                    <a:pt x="58686" y="295475"/>
                    <a:pt x="43991" y="285245"/>
                  </a:cubicBezTo>
                  <a:cubicBezTo>
                    <a:pt x="29296" y="275014"/>
                    <a:pt x="18229" y="261250"/>
                    <a:pt x="10974" y="244044"/>
                  </a:cubicBezTo>
                  <a:cubicBezTo>
                    <a:pt x="3720" y="226838"/>
                    <a:pt x="0" y="207679"/>
                    <a:pt x="0" y="186660"/>
                  </a:cubicBezTo>
                  <a:cubicBezTo>
                    <a:pt x="0" y="164525"/>
                    <a:pt x="3906" y="144808"/>
                    <a:pt x="11811" y="127602"/>
                  </a:cubicBezTo>
                  <a:cubicBezTo>
                    <a:pt x="19624" y="110396"/>
                    <a:pt x="31250" y="96818"/>
                    <a:pt x="46688" y="87052"/>
                  </a:cubicBezTo>
                  <a:cubicBezTo>
                    <a:pt x="62127" y="77287"/>
                    <a:pt x="81286" y="72358"/>
                    <a:pt x="104258" y="72358"/>
                  </a:cubicBezTo>
                  <a:cubicBezTo>
                    <a:pt x="112070" y="72358"/>
                    <a:pt x="119883" y="73288"/>
                    <a:pt x="127602" y="75055"/>
                  </a:cubicBezTo>
                  <a:cubicBezTo>
                    <a:pt x="135322" y="76915"/>
                    <a:pt x="142483" y="79519"/>
                    <a:pt x="149086" y="83053"/>
                  </a:cubicBezTo>
                  <a:cubicBezTo>
                    <a:pt x="155690" y="86587"/>
                    <a:pt x="161363" y="91144"/>
                    <a:pt x="166106" y="96725"/>
                  </a:cubicBezTo>
                  <a:lnTo>
                    <a:pt x="166106" y="0"/>
                  </a:lnTo>
                  <a:lnTo>
                    <a:pt x="224978" y="0"/>
                  </a:lnTo>
                  <a:lnTo>
                    <a:pt x="224978" y="297615"/>
                  </a:lnTo>
                  <a:lnTo>
                    <a:pt x="167780" y="297615"/>
                  </a:lnTo>
                  <a:lnTo>
                    <a:pt x="166943" y="272782"/>
                  </a:lnTo>
                  <a:cubicBezTo>
                    <a:pt x="161921" y="279200"/>
                    <a:pt x="155783" y="284501"/>
                    <a:pt x="148621" y="288593"/>
                  </a:cubicBezTo>
                  <a:cubicBezTo>
                    <a:pt x="141460" y="292685"/>
                    <a:pt x="133834" y="295661"/>
                    <a:pt x="125742" y="297615"/>
                  </a:cubicBezTo>
                  <a:cubicBezTo>
                    <a:pt x="117651" y="299568"/>
                    <a:pt x="108908" y="300591"/>
                    <a:pt x="99701" y="300591"/>
                  </a:cubicBezTo>
                  <a:close/>
                  <a:moveTo>
                    <a:pt x="111512" y="247671"/>
                  </a:moveTo>
                  <a:cubicBezTo>
                    <a:pt x="124161" y="247671"/>
                    <a:pt x="134392" y="244695"/>
                    <a:pt x="142390" y="238836"/>
                  </a:cubicBezTo>
                  <a:cubicBezTo>
                    <a:pt x="150389" y="232976"/>
                    <a:pt x="156341" y="225350"/>
                    <a:pt x="160247" y="216143"/>
                  </a:cubicBezTo>
                  <a:cubicBezTo>
                    <a:pt x="164153" y="206935"/>
                    <a:pt x="166106" y="196984"/>
                    <a:pt x="166106" y="186288"/>
                  </a:cubicBezTo>
                  <a:cubicBezTo>
                    <a:pt x="166106" y="175593"/>
                    <a:pt x="164246" y="165362"/>
                    <a:pt x="160433" y="156248"/>
                  </a:cubicBezTo>
                  <a:cubicBezTo>
                    <a:pt x="156620" y="147133"/>
                    <a:pt x="150760" y="139879"/>
                    <a:pt x="142762" y="134392"/>
                  </a:cubicBezTo>
                  <a:cubicBezTo>
                    <a:pt x="134764" y="128904"/>
                    <a:pt x="124347" y="126207"/>
                    <a:pt x="111420" y="126207"/>
                  </a:cubicBezTo>
                  <a:cubicBezTo>
                    <a:pt x="98492" y="126207"/>
                    <a:pt x="88168" y="129183"/>
                    <a:pt x="80263" y="135043"/>
                  </a:cubicBezTo>
                  <a:cubicBezTo>
                    <a:pt x="72451" y="140902"/>
                    <a:pt x="66870" y="148528"/>
                    <a:pt x="63615" y="157922"/>
                  </a:cubicBezTo>
                  <a:cubicBezTo>
                    <a:pt x="60360" y="167315"/>
                    <a:pt x="58779" y="177360"/>
                    <a:pt x="58779" y="187962"/>
                  </a:cubicBezTo>
                  <a:cubicBezTo>
                    <a:pt x="58779" y="195775"/>
                    <a:pt x="59709" y="203308"/>
                    <a:pt x="61476" y="210469"/>
                  </a:cubicBezTo>
                  <a:cubicBezTo>
                    <a:pt x="63336" y="217631"/>
                    <a:pt x="66312" y="223955"/>
                    <a:pt x="70498" y="229628"/>
                  </a:cubicBezTo>
                  <a:cubicBezTo>
                    <a:pt x="74683" y="235209"/>
                    <a:pt x="80170" y="239673"/>
                    <a:pt x="86866" y="242835"/>
                  </a:cubicBezTo>
                  <a:cubicBezTo>
                    <a:pt x="93563" y="246090"/>
                    <a:pt x="101747" y="247671"/>
                    <a:pt x="111233" y="247671"/>
                  </a:cubicBezTo>
                  <a:close/>
                </a:path>
              </a:pathLst>
            </a:custGeom>
            <a:solidFill>
              <a:schemeClr val="tx1"/>
            </a:solidFill>
            <a:ln w="9285" cap="flat">
              <a:noFill/>
              <a:prstDash val="solid"/>
              <a:miter/>
            </a:ln>
          </p:spPr>
          <p:txBody>
            <a:bodyPr rtlCol="0" anchor="ctr"/>
            <a:lstStyle/>
            <a:p>
              <a:endParaRPr lang="en-IL"/>
            </a:p>
          </p:txBody>
        </p:sp>
      </p:grpSp>
    </p:spTree>
    <p:extLst>
      <p:ext uri="{BB962C8B-B14F-4D97-AF65-F5344CB8AC3E}">
        <p14:creationId xmlns:p14="http://schemas.microsoft.com/office/powerpoint/2010/main" val="273276506"/>
      </p:ext>
    </p:extLst>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2_Title and Content slide">
    <p:spTree>
      <p:nvGrpSpPr>
        <p:cNvPr id="1" name=""/>
        <p:cNvGrpSpPr/>
        <p:nvPr/>
      </p:nvGrpSpPr>
      <p:grpSpPr>
        <a:xfrm>
          <a:off x="0" y="0"/>
          <a:ext cx="0" cy="0"/>
          <a:chOff x="0" y="0"/>
          <a:chExt cx="0" cy="0"/>
        </a:xfrm>
      </p:grpSpPr>
      <p:sp>
        <p:nvSpPr>
          <p:cNvPr id="19" name="Text Placeholder 18"/>
          <p:cNvSpPr>
            <a:spLocks noGrp="1"/>
          </p:cNvSpPr>
          <p:nvPr>
            <p:ph type="body" sz="quarter" idx="10"/>
          </p:nvPr>
        </p:nvSpPr>
        <p:spPr>
          <a:xfrm>
            <a:off x="685919" y="1778333"/>
            <a:ext cx="16932039" cy="779986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63229" tIns="81610" rIns="163229" bIns="81610" numCol="1" anchor="t" anchorCtr="0" compatLnSpc="1">
            <a:prstTxWarp prst="textNoShape">
              <a:avLst/>
            </a:prstTxWarp>
            <a:normAutofit/>
          </a:bodyPr>
          <a:lstStyle>
            <a:lvl1pPr>
              <a:defRPr lang="en-US" dirty="0" smtClean="0">
                <a:solidFill>
                  <a:schemeClr val="tx1"/>
                </a:solidFill>
              </a:defRPr>
            </a:lvl1pPr>
            <a:lvl2pPr marL="901700" indent="-279400">
              <a:buClr>
                <a:schemeClr val="tx1">
                  <a:lumMod val="60000"/>
                  <a:lumOff val="40000"/>
                </a:schemeClr>
              </a:buClr>
              <a:buFont typeface="Arial" panose="020B0604020202020204" pitchFamily="34" charset="0"/>
              <a:buChar char="•"/>
              <a:defRPr lang="en-US" sz="2600" kern="1200" baseline="0" dirty="0" smtClean="0">
                <a:solidFill>
                  <a:schemeClr val="tx1"/>
                </a:solidFill>
                <a:latin typeface="Arial" panose="020B0604020202020204" pitchFamily="34" charset="0"/>
                <a:ea typeface="+mn-ea"/>
                <a:cs typeface="Arial" panose="020B0604020202020204" pitchFamily="34" charset="0"/>
              </a:defRPr>
            </a:lvl2pPr>
            <a:lvl3pPr>
              <a:defRPr lang="en-US" dirty="0" smtClean="0"/>
            </a:lvl3pPr>
            <a:lvl4pPr>
              <a:defRPr lang="en-US" dirty="0" smtClean="0"/>
            </a:lvl4pPr>
            <a:lvl5pPr>
              <a:defRPr lang="en-US" dirty="0"/>
            </a:lvl5pPr>
          </a:lstStyle>
          <a:p>
            <a:pPr lvl="0"/>
            <a:r>
              <a:rPr lang="en-US"/>
              <a:t>Click to edit Master text styles</a:t>
            </a:r>
          </a:p>
          <a:p>
            <a:pPr lvl="1"/>
            <a:r>
              <a:rPr lang="en-US"/>
              <a:t>Second level</a:t>
            </a:r>
          </a:p>
        </p:txBody>
      </p:sp>
      <p:cxnSp>
        <p:nvCxnSpPr>
          <p:cNvPr id="8" name="Straight Connector 7"/>
          <p:cNvCxnSpPr/>
          <p:nvPr userDrawn="1"/>
        </p:nvCxnSpPr>
        <p:spPr>
          <a:xfrm>
            <a:off x="615461" y="1354016"/>
            <a:ext cx="17162585"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p:txBody>
          <a:bodyPr/>
          <a:lstStyle>
            <a:lvl1pPr>
              <a:defRPr/>
            </a:lvl1pPr>
          </a:lstStyle>
          <a:p>
            <a:r>
              <a:rPr lang="en-US"/>
              <a:t>Click to edit master title style</a:t>
            </a:r>
          </a:p>
        </p:txBody>
      </p:sp>
      <p:sp>
        <p:nvSpPr>
          <p:cNvPr id="3" name="Slide Number Placeholder 2"/>
          <p:cNvSpPr>
            <a:spLocks noGrp="1"/>
          </p:cNvSpPr>
          <p:nvPr>
            <p:ph type="sldNum" sz="quarter" idx="11"/>
          </p:nvPr>
        </p:nvSpPr>
        <p:spPr/>
        <p:txBody>
          <a:bodyPr/>
          <a:lstStyle/>
          <a:p>
            <a:pPr>
              <a:defRPr/>
            </a:pPr>
            <a:fld id="{162E4A84-A8F2-424A-AAF2-679D4EB18637}" type="slidenum">
              <a:rPr lang="en-US" smtClean="0"/>
              <a:pPr>
                <a:defRPr/>
              </a:pPr>
              <a:t>‹#›</a:t>
            </a:fld>
            <a:endParaRPr lang="en-US"/>
          </a:p>
        </p:txBody>
      </p:sp>
    </p:spTree>
    <p:extLst>
      <p:ext uri="{BB962C8B-B14F-4D97-AF65-F5344CB8AC3E}">
        <p14:creationId xmlns:p14="http://schemas.microsoft.com/office/powerpoint/2010/main" val="1506010548"/>
      </p:ext>
    </p:extLst>
  </p:cSld>
  <p:clrMapOvr>
    <a:masterClrMapping/>
  </p:clrMapOvr>
  <p:transition spd="slow">
    <p:cove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7_Title and Content slide">
    <p:spTree>
      <p:nvGrpSpPr>
        <p:cNvPr id="1" name=""/>
        <p:cNvGrpSpPr/>
        <p:nvPr/>
      </p:nvGrpSpPr>
      <p:grpSpPr>
        <a:xfrm>
          <a:off x="0" y="0"/>
          <a:ext cx="0" cy="0"/>
          <a:chOff x="0" y="0"/>
          <a:chExt cx="0" cy="0"/>
        </a:xfrm>
      </p:grpSpPr>
      <p:sp>
        <p:nvSpPr>
          <p:cNvPr id="19" name="Text Placeholder 18"/>
          <p:cNvSpPr>
            <a:spLocks noGrp="1"/>
          </p:cNvSpPr>
          <p:nvPr>
            <p:ph type="body" sz="quarter" idx="10"/>
          </p:nvPr>
        </p:nvSpPr>
        <p:spPr>
          <a:xfrm>
            <a:off x="685919" y="1778333"/>
            <a:ext cx="16932039" cy="779986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63229" tIns="81610" rIns="163229" bIns="81610" numCol="1" anchor="t" anchorCtr="0" compatLnSpc="1">
            <a:prstTxWarp prst="textNoShape">
              <a:avLst/>
            </a:prstTxWarp>
            <a:normAutofit/>
          </a:bodyPr>
          <a:lstStyle>
            <a:lvl1pPr>
              <a:defRPr lang="en-US" dirty="0" smtClean="0">
                <a:solidFill>
                  <a:schemeClr val="tx1"/>
                </a:solidFill>
              </a:defRPr>
            </a:lvl1pPr>
            <a:lvl2pPr marL="1079500" indent="-457200">
              <a:buFontTx/>
              <a:buNone/>
              <a:defRPr lang="en-US" sz="2600" kern="1200" baseline="0" dirty="0" smtClean="0">
                <a:solidFill>
                  <a:schemeClr val="tx1"/>
                </a:solidFill>
                <a:latin typeface="Arial" panose="020B0604020202020204" pitchFamily="34" charset="0"/>
                <a:ea typeface="+mn-ea"/>
                <a:cs typeface="Arial" panose="020B0604020202020204" pitchFamily="34" charset="0"/>
              </a:defRPr>
            </a:lvl2pPr>
            <a:lvl3pPr>
              <a:defRPr lang="en-US" dirty="0" smtClean="0"/>
            </a:lvl3pPr>
            <a:lvl4pPr>
              <a:defRPr lang="en-US" dirty="0" smtClean="0"/>
            </a:lvl4pPr>
            <a:lvl5pPr>
              <a:defRPr lang="en-US" dirty="0"/>
            </a:lvl5pPr>
          </a:lstStyle>
          <a:p>
            <a:pPr lvl="0"/>
            <a:r>
              <a:rPr lang="en-US"/>
              <a:t>Click to edit Master text styles</a:t>
            </a:r>
          </a:p>
          <a:p>
            <a:pPr lvl="1"/>
            <a:r>
              <a:rPr lang="en-US"/>
              <a:t>Second level</a:t>
            </a:r>
          </a:p>
        </p:txBody>
      </p:sp>
      <p:sp>
        <p:nvSpPr>
          <p:cNvPr id="5" name="Rectangle 25"/>
          <p:cNvSpPr>
            <a:spLocks noGrp="1" noChangeArrowheads="1"/>
          </p:cNvSpPr>
          <p:nvPr>
            <p:ph type="title"/>
          </p:nvPr>
        </p:nvSpPr>
        <p:spPr bwMode="auto">
          <a:xfrm>
            <a:off x="737364" y="377910"/>
            <a:ext cx="16932039" cy="874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a:defRPr>
                <a:solidFill>
                  <a:schemeClr val="tx1"/>
                </a:solidFill>
              </a:defRPr>
            </a:lvl1pPr>
          </a:lstStyle>
          <a:p>
            <a:pPr lvl="0"/>
            <a:r>
              <a:rPr lang="en-US"/>
              <a:t>Click to edit Master title style</a:t>
            </a:r>
          </a:p>
        </p:txBody>
      </p:sp>
      <p:sp>
        <p:nvSpPr>
          <p:cNvPr id="2" name="Slide Number Placeholder 1"/>
          <p:cNvSpPr>
            <a:spLocks noGrp="1"/>
          </p:cNvSpPr>
          <p:nvPr>
            <p:ph type="sldNum" sz="quarter" idx="11"/>
          </p:nvPr>
        </p:nvSpPr>
        <p:spPr/>
        <p:txBody>
          <a:bodyPr/>
          <a:lstStyle/>
          <a:p>
            <a:pPr>
              <a:defRPr/>
            </a:pPr>
            <a:fld id="{162E4A84-A8F2-424A-AAF2-679D4EB18637}" type="slidenum">
              <a:rPr lang="en-US" smtClean="0"/>
              <a:pPr>
                <a:defRPr/>
              </a:pPr>
              <a:t>‹#›</a:t>
            </a:fld>
            <a:endParaRPr lang="en-US"/>
          </a:p>
        </p:txBody>
      </p:sp>
    </p:spTree>
    <p:extLst>
      <p:ext uri="{BB962C8B-B14F-4D97-AF65-F5344CB8AC3E}">
        <p14:creationId xmlns:p14="http://schemas.microsoft.com/office/powerpoint/2010/main" val="2365993577"/>
      </p:ext>
    </p:extLst>
  </p:cSld>
  <p:clrMapOvr>
    <a:masterClrMapping/>
  </p:clrMapOvr>
  <p:transition spd="slow">
    <p:cove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6_Title and Content slid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Click to edit master title style</a:t>
            </a:r>
          </a:p>
        </p:txBody>
      </p:sp>
      <p:sp>
        <p:nvSpPr>
          <p:cNvPr id="3" name="Slide Number Placeholder 2"/>
          <p:cNvSpPr>
            <a:spLocks noGrp="1"/>
          </p:cNvSpPr>
          <p:nvPr>
            <p:ph type="sldNum" sz="quarter" idx="11"/>
          </p:nvPr>
        </p:nvSpPr>
        <p:spPr/>
        <p:txBody>
          <a:bodyPr/>
          <a:lstStyle/>
          <a:p>
            <a:pPr>
              <a:defRPr/>
            </a:pPr>
            <a:fld id="{162E4A84-A8F2-424A-AAF2-679D4EB18637}" type="slidenum">
              <a:rPr lang="en-US" smtClean="0"/>
              <a:pPr>
                <a:defRPr/>
              </a:pPr>
              <a:t>‹#›</a:t>
            </a:fld>
            <a:endParaRPr lang="en-US"/>
          </a:p>
        </p:txBody>
      </p:sp>
    </p:spTree>
    <p:extLst>
      <p:ext uri="{BB962C8B-B14F-4D97-AF65-F5344CB8AC3E}">
        <p14:creationId xmlns:p14="http://schemas.microsoft.com/office/powerpoint/2010/main" val="1833020196"/>
      </p:ext>
    </p:extLst>
  </p:cSld>
  <p:clrMapOvr>
    <a:masterClrMapping/>
  </p:clrMapOvr>
  <p:transition spd="slow">
    <p:cove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8_Title and Content slide">
    <p:spTree>
      <p:nvGrpSpPr>
        <p:cNvPr id="1" name=""/>
        <p:cNvGrpSpPr/>
        <p:nvPr/>
      </p:nvGrpSpPr>
      <p:grpSpPr>
        <a:xfrm>
          <a:off x="0" y="0"/>
          <a:ext cx="0" cy="0"/>
          <a:chOff x="0" y="0"/>
          <a:chExt cx="0" cy="0"/>
        </a:xfrm>
      </p:grpSpPr>
      <p:sp>
        <p:nvSpPr>
          <p:cNvPr id="19" name="Text Placeholder 18"/>
          <p:cNvSpPr>
            <a:spLocks noGrp="1"/>
          </p:cNvSpPr>
          <p:nvPr>
            <p:ph type="body" sz="quarter" idx="10"/>
          </p:nvPr>
        </p:nvSpPr>
        <p:spPr>
          <a:xfrm>
            <a:off x="685919" y="1778333"/>
            <a:ext cx="16932039" cy="757521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63229" tIns="81610" rIns="163229" bIns="81610" numCol="1" anchor="t" anchorCtr="0" compatLnSpc="1">
            <a:prstTxWarp prst="textNoShape">
              <a:avLst/>
            </a:prstTxWarp>
          </a:bodyPr>
          <a:lstStyle>
            <a:lvl1pPr>
              <a:defRPr lang="en-US" dirty="0" smtClean="0">
                <a:solidFill>
                  <a:schemeClr val="tx1"/>
                </a:solidFill>
              </a:defRPr>
            </a:lvl1pPr>
            <a:lvl2pPr>
              <a:defRPr lang="en-US" dirty="0" smtClean="0">
                <a:solidFill>
                  <a:schemeClr val="tx1"/>
                </a:solidFill>
              </a:defRPr>
            </a:lvl2pPr>
            <a:lvl3pPr>
              <a:defRPr lang="en-US" dirty="0" smtClean="0"/>
            </a:lvl3pPr>
            <a:lvl4pPr>
              <a:defRPr lang="en-US" dirty="0" smtClean="0"/>
            </a:lvl4pPr>
            <a:lvl5pPr>
              <a:defRPr lang="en-US" dirty="0"/>
            </a:lvl5pPr>
          </a:lstStyle>
          <a:p>
            <a:pPr lvl="0"/>
            <a:r>
              <a:rPr lang="en-US"/>
              <a:t>Click to edit Master text styles</a:t>
            </a:r>
          </a:p>
          <a:p>
            <a:pPr lvl="1"/>
            <a:r>
              <a:rPr lang="en-US"/>
              <a:t>Second level</a:t>
            </a:r>
          </a:p>
        </p:txBody>
      </p:sp>
      <p:sp>
        <p:nvSpPr>
          <p:cNvPr id="5" name="Rectangle 25"/>
          <p:cNvSpPr>
            <a:spLocks noGrp="1" noChangeArrowheads="1"/>
          </p:cNvSpPr>
          <p:nvPr>
            <p:ph type="title"/>
          </p:nvPr>
        </p:nvSpPr>
        <p:spPr bwMode="auto">
          <a:xfrm>
            <a:off x="737364" y="377910"/>
            <a:ext cx="16932039" cy="874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a:defRPr>
                <a:solidFill>
                  <a:schemeClr val="tx1"/>
                </a:solidFill>
              </a:defRPr>
            </a:lvl1pPr>
          </a:lstStyle>
          <a:p>
            <a:pPr lvl="0"/>
            <a:r>
              <a:rPr lang="en-US"/>
              <a:t>Click to edit Master title style</a:t>
            </a:r>
          </a:p>
        </p:txBody>
      </p:sp>
      <p:sp>
        <p:nvSpPr>
          <p:cNvPr id="2" name="Slide Number Placeholder 1"/>
          <p:cNvSpPr>
            <a:spLocks noGrp="1"/>
          </p:cNvSpPr>
          <p:nvPr>
            <p:ph type="sldNum" sz="quarter" idx="11"/>
          </p:nvPr>
        </p:nvSpPr>
        <p:spPr/>
        <p:txBody>
          <a:bodyPr/>
          <a:lstStyle/>
          <a:p>
            <a:pPr>
              <a:defRPr/>
            </a:pPr>
            <a:fld id="{162E4A84-A8F2-424A-AAF2-679D4EB18637}" type="slidenum">
              <a:rPr lang="en-US" smtClean="0"/>
              <a:pPr>
                <a:defRPr/>
              </a:pPr>
              <a:t>‹#›</a:t>
            </a:fld>
            <a:endParaRPr lang="en-US"/>
          </a:p>
        </p:txBody>
      </p:sp>
      <p:sp>
        <p:nvSpPr>
          <p:cNvPr id="6" name="Freeform 5"/>
          <p:cNvSpPr/>
          <p:nvPr userDrawn="1"/>
        </p:nvSpPr>
        <p:spPr>
          <a:xfrm>
            <a:off x="-19049" y="0"/>
            <a:ext cx="1273969" cy="2504209"/>
          </a:xfrm>
          <a:custGeom>
            <a:avLst/>
            <a:gdLst>
              <a:gd name="connsiteX0" fmla="*/ 0 w 1273969"/>
              <a:gd name="connsiteY0" fmla="*/ 0 h 2504209"/>
              <a:gd name="connsiteX1" fmla="*/ 92686 w 1273969"/>
              <a:gd name="connsiteY1" fmla="*/ 0 h 2504209"/>
              <a:gd name="connsiteX2" fmla="*/ 1273969 w 1273969"/>
              <a:gd name="connsiteY2" fmla="*/ 0 h 2504209"/>
              <a:gd name="connsiteX3" fmla="*/ 48403 w 1273969"/>
              <a:gd name="connsiteY3" fmla="*/ 2360826 h 2504209"/>
              <a:gd name="connsiteX4" fmla="*/ 0 w 1273969"/>
              <a:gd name="connsiteY4" fmla="*/ 2504209 h 2504209"/>
              <a:gd name="connsiteX5" fmla="*/ 0 w 1273969"/>
              <a:gd name="connsiteY5" fmla="*/ 0 h 2504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3969" h="2504209">
                <a:moveTo>
                  <a:pt x="0" y="0"/>
                </a:moveTo>
                <a:lnTo>
                  <a:pt x="92686" y="0"/>
                </a:lnTo>
                <a:cubicBezTo>
                  <a:pt x="408068" y="0"/>
                  <a:pt x="796231" y="0"/>
                  <a:pt x="1273969" y="0"/>
                </a:cubicBezTo>
                <a:cubicBezTo>
                  <a:pt x="785373" y="670095"/>
                  <a:pt x="377833" y="1455269"/>
                  <a:pt x="48403" y="2360826"/>
                </a:cubicBezTo>
                <a:lnTo>
                  <a:pt x="0" y="2504209"/>
                </a:lnTo>
                <a:lnTo>
                  <a:pt x="0" y="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14453667"/>
      </p:ext>
    </p:extLst>
  </p:cSld>
  <p:clrMapOvr>
    <a:masterClrMapping/>
  </p:clrMapOvr>
  <p:transition spd="slow">
    <p:cove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8_Title and Content slide">
    <p:spTree>
      <p:nvGrpSpPr>
        <p:cNvPr id="1" name=""/>
        <p:cNvGrpSpPr/>
        <p:nvPr/>
      </p:nvGrpSpPr>
      <p:grpSpPr>
        <a:xfrm>
          <a:off x="0" y="0"/>
          <a:ext cx="0" cy="0"/>
          <a:chOff x="0" y="0"/>
          <a:chExt cx="0" cy="0"/>
        </a:xfrm>
      </p:grpSpPr>
      <p:sp>
        <p:nvSpPr>
          <p:cNvPr id="19" name="Text Placeholder 18"/>
          <p:cNvSpPr>
            <a:spLocks noGrp="1"/>
          </p:cNvSpPr>
          <p:nvPr>
            <p:ph type="body" sz="quarter" idx="10"/>
          </p:nvPr>
        </p:nvSpPr>
        <p:spPr>
          <a:xfrm>
            <a:off x="685919" y="1778333"/>
            <a:ext cx="16932039" cy="757521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63229" tIns="81610" rIns="163229" bIns="81610" numCol="1" anchor="t" anchorCtr="0" compatLnSpc="1">
            <a:prstTxWarp prst="textNoShape">
              <a:avLst/>
            </a:prstTxWarp>
          </a:bodyPr>
          <a:lstStyle>
            <a:lvl1pPr>
              <a:defRPr lang="en-US" dirty="0" smtClean="0">
                <a:solidFill>
                  <a:schemeClr val="tx1"/>
                </a:solidFill>
              </a:defRPr>
            </a:lvl1pPr>
            <a:lvl2pPr>
              <a:defRPr lang="en-US" dirty="0" smtClean="0">
                <a:solidFill>
                  <a:schemeClr val="tx1"/>
                </a:solidFill>
              </a:defRPr>
            </a:lvl2pPr>
            <a:lvl3pPr>
              <a:defRPr lang="en-US" dirty="0" smtClean="0"/>
            </a:lvl3pPr>
            <a:lvl4pPr>
              <a:defRPr lang="en-US" dirty="0" smtClean="0"/>
            </a:lvl4pPr>
            <a:lvl5pPr>
              <a:defRPr lang="en-US" dirty="0"/>
            </a:lvl5pPr>
          </a:lstStyle>
          <a:p>
            <a:pPr lvl="0"/>
            <a:r>
              <a:rPr lang="en-US"/>
              <a:t>Click to edit Master text styles</a:t>
            </a:r>
          </a:p>
          <a:p>
            <a:pPr lvl="1"/>
            <a:r>
              <a:rPr lang="en-US"/>
              <a:t>Second level</a:t>
            </a:r>
          </a:p>
        </p:txBody>
      </p:sp>
      <p:sp>
        <p:nvSpPr>
          <p:cNvPr id="5" name="Rectangle 25"/>
          <p:cNvSpPr>
            <a:spLocks noGrp="1" noChangeArrowheads="1"/>
          </p:cNvSpPr>
          <p:nvPr>
            <p:ph type="title"/>
          </p:nvPr>
        </p:nvSpPr>
        <p:spPr bwMode="auto">
          <a:xfrm>
            <a:off x="737364" y="377910"/>
            <a:ext cx="16932039" cy="874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a:defRPr>
                <a:solidFill>
                  <a:schemeClr val="tx1"/>
                </a:solidFill>
              </a:defRPr>
            </a:lvl1pPr>
          </a:lstStyle>
          <a:p>
            <a:pPr lvl="0"/>
            <a:r>
              <a:rPr lang="en-US"/>
              <a:t>Click to edit Master title style</a:t>
            </a:r>
          </a:p>
        </p:txBody>
      </p:sp>
      <p:sp>
        <p:nvSpPr>
          <p:cNvPr id="2" name="Slide Number Placeholder 1"/>
          <p:cNvSpPr>
            <a:spLocks noGrp="1"/>
          </p:cNvSpPr>
          <p:nvPr>
            <p:ph type="sldNum" sz="quarter" idx="11"/>
          </p:nvPr>
        </p:nvSpPr>
        <p:spPr/>
        <p:txBody>
          <a:bodyPr/>
          <a:lstStyle/>
          <a:p>
            <a:pPr>
              <a:defRPr/>
            </a:pPr>
            <a:fld id="{162E4A84-A8F2-424A-AAF2-679D4EB18637}" type="slidenum">
              <a:rPr lang="en-US" smtClean="0"/>
              <a:pPr>
                <a:defRPr/>
              </a:pPr>
              <a:t>‹#›</a:t>
            </a:fld>
            <a:endParaRPr lang="en-US"/>
          </a:p>
        </p:txBody>
      </p:sp>
      <p:sp>
        <p:nvSpPr>
          <p:cNvPr id="6" name="Freeform 5"/>
          <p:cNvSpPr/>
          <p:nvPr userDrawn="1"/>
        </p:nvSpPr>
        <p:spPr>
          <a:xfrm>
            <a:off x="-19049" y="0"/>
            <a:ext cx="1273969" cy="2504209"/>
          </a:xfrm>
          <a:custGeom>
            <a:avLst/>
            <a:gdLst>
              <a:gd name="connsiteX0" fmla="*/ 0 w 1273969"/>
              <a:gd name="connsiteY0" fmla="*/ 0 h 2504209"/>
              <a:gd name="connsiteX1" fmla="*/ 92686 w 1273969"/>
              <a:gd name="connsiteY1" fmla="*/ 0 h 2504209"/>
              <a:gd name="connsiteX2" fmla="*/ 1273969 w 1273969"/>
              <a:gd name="connsiteY2" fmla="*/ 0 h 2504209"/>
              <a:gd name="connsiteX3" fmla="*/ 48403 w 1273969"/>
              <a:gd name="connsiteY3" fmla="*/ 2360826 h 2504209"/>
              <a:gd name="connsiteX4" fmla="*/ 0 w 1273969"/>
              <a:gd name="connsiteY4" fmla="*/ 2504209 h 2504209"/>
              <a:gd name="connsiteX5" fmla="*/ 0 w 1273969"/>
              <a:gd name="connsiteY5" fmla="*/ 0 h 2504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3969" h="2504209">
                <a:moveTo>
                  <a:pt x="0" y="0"/>
                </a:moveTo>
                <a:lnTo>
                  <a:pt x="92686" y="0"/>
                </a:lnTo>
                <a:cubicBezTo>
                  <a:pt x="408068" y="0"/>
                  <a:pt x="796231" y="0"/>
                  <a:pt x="1273969" y="0"/>
                </a:cubicBezTo>
                <a:cubicBezTo>
                  <a:pt x="785373" y="670095"/>
                  <a:pt x="377833" y="1455269"/>
                  <a:pt x="48403" y="2360826"/>
                </a:cubicBezTo>
                <a:lnTo>
                  <a:pt x="0" y="2504209"/>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31624493"/>
      </p:ext>
    </p:extLst>
  </p:cSld>
  <p:clrMapOvr>
    <a:masterClrMapping/>
  </p:clrMapOvr>
  <p:transition spd="slow">
    <p:cover/>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8291175" cy="1029811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22" name="Text Placeholder 2"/>
          <p:cNvSpPr>
            <a:spLocks noGrp="1"/>
          </p:cNvSpPr>
          <p:nvPr>
            <p:ph type="body" idx="1"/>
          </p:nvPr>
        </p:nvSpPr>
        <p:spPr bwMode="auto">
          <a:xfrm>
            <a:off x="714500" y="1771181"/>
            <a:ext cx="16932039" cy="78070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63229" tIns="81610" rIns="163229" bIns="81610" numCol="1" anchor="t" anchorCtr="0" compatLnSpc="1">
            <a:prstTxWarp prst="textNoShape">
              <a:avLst/>
            </a:prstTxWarp>
            <a:normAutofit/>
          </a:bodyPr>
          <a:lstStyle/>
          <a:p>
            <a:pPr lvl="0"/>
            <a:r>
              <a:rPr lang="en-US"/>
              <a:t>First Bullet</a:t>
            </a:r>
          </a:p>
          <a:p>
            <a:pPr marL="960438" lvl="1" indent="-338138" algn="l" rtl="0" eaLnBrk="0" fontAlgn="base" hangingPunct="0">
              <a:spcBef>
                <a:spcPts val="600"/>
              </a:spcBef>
              <a:spcAft>
                <a:spcPts val="600"/>
              </a:spcAft>
              <a:buClr>
                <a:schemeClr val="bg2"/>
              </a:buClr>
              <a:buSzPct val="80000"/>
            </a:pPr>
            <a:r>
              <a:rPr lang="en-US"/>
              <a:t>Second level</a:t>
            </a:r>
          </a:p>
        </p:txBody>
      </p:sp>
      <p:sp>
        <p:nvSpPr>
          <p:cNvPr id="5125" name="Rectangle 25"/>
          <p:cNvSpPr>
            <a:spLocks noGrp="1" noChangeArrowheads="1"/>
          </p:cNvSpPr>
          <p:nvPr>
            <p:ph type="title"/>
          </p:nvPr>
        </p:nvSpPr>
        <p:spPr bwMode="auto">
          <a:xfrm>
            <a:off x="737364" y="377910"/>
            <a:ext cx="16932039" cy="874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p>
            <a:pPr lvl="0"/>
            <a:r>
              <a:rPr lang="en-US"/>
              <a:t>Short Title Here</a:t>
            </a:r>
          </a:p>
        </p:txBody>
      </p:sp>
      <p:sp>
        <p:nvSpPr>
          <p:cNvPr id="7" name="Slide Number Placeholder 6"/>
          <p:cNvSpPr>
            <a:spLocks noGrp="1"/>
          </p:cNvSpPr>
          <p:nvPr>
            <p:ph type="sldNum" sz="quarter" idx="4"/>
          </p:nvPr>
        </p:nvSpPr>
        <p:spPr>
          <a:xfrm>
            <a:off x="383458" y="9602349"/>
            <a:ext cx="722671" cy="548279"/>
          </a:xfrm>
          <a:prstGeom prst="rect">
            <a:avLst/>
          </a:prstGeom>
        </p:spPr>
        <p:txBody>
          <a:bodyPr vert="horz" wrap="square" lIns="163229" tIns="81610" rIns="163229" bIns="81610" numCol="1" anchor="ctr" anchorCtr="0" compatLnSpc="1">
            <a:prstTxWarp prst="textNoShape">
              <a:avLst/>
            </a:prstTxWarp>
          </a:bodyPr>
          <a:lstStyle>
            <a:lvl1pPr algn="r">
              <a:defRPr sz="2000" smtClean="0">
                <a:solidFill>
                  <a:schemeClr val="tx2"/>
                </a:solidFill>
                <a:latin typeface="Arial MT Std Light" panose="020B0302030403020204" pitchFamily="34" charset="0"/>
              </a:defRPr>
            </a:lvl1pPr>
          </a:lstStyle>
          <a:p>
            <a:pPr>
              <a:defRPr/>
            </a:pPr>
            <a:fld id="{162E4A84-A8F2-424A-AAF2-679D4EB18637}" type="slidenum">
              <a:rPr lang="en-US" smtClean="0"/>
              <a:pPr>
                <a:defRPr/>
              </a:pPr>
              <a:t>‹#›</a:t>
            </a:fld>
            <a:endParaRPr lang="en-US"/>
          </a:p>
        </p:txBody>
      </p:sp>
      <p:grpSp>
        <p:nvGrpSpPr>
          <p:cNvPr id="24" name="Group 23"/>
          <p:cNvGrpSpPr/>
          <p:nvPr userDrawn="1"/>
        </p:nvGrpSpPr>
        <p:grpSpPr>
          <a:xfrm>
            <a:off x="17001067" y="9730154"/>
            <a:ext cx="1002888" cy="356946"/>
            <a:chOff x="17092245" y="9730154"/>
            <a:chExt cx="911710" cy="356946"/>
          </a:xfrm>
        </p:grpSpPr>
        <p:sp>
          <p:nvSpPr>
            <p:cNvPr id="25" name="Freeform 8"/>
            <p:cNvSpPr>
              <a:spLocks/>
            </p:cNvSpPr>
            <p:nvPr userDrawn="1"/>
          </p:nvSpPr>
          <p:spPr bwMode="auto">
            <a:xfrm>
              <a:off x="17734471" y="9735603"/>
              <a:ext cx="191408" cy="343321"/>
            </a:xfrm>
            <a:custGeom>
              <a:avLst/>
              <a:gdLst>
                <a:gd name="T0" fmla="*/ 0 w 332"/>
                <a:gd name="T1" fmla="*/ 0 h 551"/>
                <a:gd name="T2" fmla="*/ 834380475 w 332"/>
                <a:gd name="T3" fmla="*/ 0 h 551"/>
                <a:gd name="T4" fmla="*/ 834380475 w 332"/>
                <a:gd name="T5" fmla="*/ 326553043 h 551"/>
                <a:gd name="T6" fmla="*/ 331741635 w 332"/>
                <a:gd name="T7" fmla="*/ 326553043 h 551"/>
                <a:gd name="T8" fmla="*/ 331741635 w 332"/>
                <a:gd name="T9" fmla="*/ 530021499 h 551"/>
                <a:gd name="T10" fmla="*/ 743905484 w 332"/>
                <a:gd name="T11" fmla="*/ 530021499 h 551"/>
                <a:gd name="T12" fmla="*/ 743905484 w 332"/>
                <a:gd name="T13" fmla="*/ 851550649 h 551"/>
                <a:gd name="T14" fmla="*/ 331741635 w 332"/>
                <a:gd name="T15" fmla="*/ 851550649 h 551"/>
                <a:gd name="T16" fmla="*/ 331741635 w 332"/>
                <a:gd name="T17" fmla="*/ 1062554154 h 551"/>
                <a:gd name="T18" fmla="*/ 834380475 w 332"/>
                <a:gd name="T19" fmla="*/ 1062554154 h 551"/>
                <a:gd name="T20" fmla="*/ 834380475 w 332"/>
                <a:gd name="T21" fmla="*/ 1384083304 h 551"/>
                <a:gd name="T22" fmla="*/ 0 w 332"/>
                <a:gd name="T23" fmla="*/ 1384083304 h 551"/>
                <a:gd name="T24" fmla="*/ 0 w 332"/>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32" h="551">
                  <a:moveTo>
                    <a:pt x="0" y="0"/>
                  </a:moveTo>
                  <a:lnTo>
                    <a:pt x="332" y="0"/>
                  </a:lnTo>
                  <a:lnTo>
                    <a:pt x="332" y="130"/>
                  </a:lnTo>
                  <a:lnTo>
                    <a:pt x="132" y="130"/>
                  </a:lnTo>
                  <a:lnTo>
                    <a:pt x="132" y="211"/>
                  </a:lnTo>
                  <a:lnTo>
                    <a:pt x="296" y="211"/>
                  </a:lnTo>
                  <a:lnTo>
                    <a:pt x="296" y="339"/>
                  </a:lnTo>
                  <a:lnTo>
                    <a:pt x="132" y="339"/>
                  </a:lnTo>
                  <a:lnTo>
                    <a:pt x="132" y="423"/>
                  </a:lnTo>
                  <a:lnTo>
                    <a:pt x="332" y="423"/>
                  </a:lnTo>
                  <a:lnTo>
                    <a:pt x="332" y="551"/>
                  </a:lnTo>
                  <a:lnTo>
                    <a:pt x="0" y="551"/>
                  </a:lnTo>
                  <a:lnTo>
                    <a:pt x="0" y="0"/>
                  </a:lnTo>
                  <a:close/>
                </a:path>
              </a:pathLst>
            </a:custGeom>
            <a:solidFill>
              <a:srgbClr val="000000"/>
            </a:solidFill>
            <a:ln>
              <a:noFill/>
            </a:ln>
          </p:spPr>
          <p:txBody>
            <a:bodyPr/>
            <a:lstStyle/>
            <a:p>
              <a:pPr defTabSz="1630242">
                <a:defRPr/>
              </a:pPr>
              <a:endParaRPr lang="en-US">
                <a:solidFill>
                  <a:srgbClr val="000000"/>
                </a:solidFill>
                <a:latin typeface="Arial"/>
                <a:cs typeface="Arial" pitchFamily="34" charset="0"/>
              </a:endParaRPr>
            </a:p>
          </p:txBody>
        </p:sp>
        <p:sp>
          <p:nvSpPr>
            <p:cNvPr id="26" name="Freeform 9"/>
            <p:cNvSpPr>
              <a:spLocks/>
            </p:cNvSpPr>
            <p:nvPr userDrawn="1"/>
          </p:nvSpPr>
          <p:spPr bwMode="auto">
            <a:xfrm>
              <a:off x="17464988" y="9730154"/>
              <a:ext cx="236742" cy="356946"/>
            </a:xfrm>
            <a:custGeom>
              <a:avLst/>
              <a:gdLst>
                <a:gd name="T0" fmla="*/ 1281005241 w 228"/>
                <a:gd name="T1" fmla="*/ 1005742145 h 317"/>
                <a:gd name="T2" fmla="*/ 1158616841 w 228"/>
                <a:gd name="T3" fmla="*/ 695025501 h 317"/>
                <a:gd name="T4" fmla="*/ 946475046 w 228"/>
                <a:gd name="T5" fmla="*/ 605079780 h 317"/>
                <a:gd name="T6" fmla="*/ 693538069 w 228"/>
                <a:gd name="T7" fmla="*/ 801321871 h 317"/>
                <a:gd name="T8" fmla="*/ 611944852 w 228"/>
                <a:gd name="T9" fmla="*/ 1324636972 h 317"/>
                <a:gd name="T10" fmla="*/ 954635223 w 228"/>
                <a:gd name="T11" fmla="*/ 1995130782 h 317"/>
                <a:gd name="T12" fmla="*/ 1281005241 w 228"/>
                <a:gd name="T13" fmla="*/ 1561761402 h 317"/>
                <a:gd name="T14" fmla="*/ 1860312235 w 228"/>
                <a:gd name="T15" fmla="*/ 1561761402 h 317"/>
                <a:gd name="T16" fmla="*/ 1607375258 w 228"/>
                <a:gd name="T17" fmla="*/ 2147483647 h 317"/>
                <a:gd name="T18" fmla="*/ 987270229 w 228"/>
                <a:gd name="T19" fmla="*/ 2147483647 h 317"/>
                <a:gd name="T20" fmla="*/ 465078772 w 228"/>
                <a:gd name="T21" fmla="*/ 2147483647 h 317"/>
                <a:gd name="T22" fmla="*/ 130548577 w 228"/>
                <a:gd name="T23" fmla="*/ 2003308966 h 317"/>
                <a:gd name="T24" fmla="*/ 0 w 228"/>
                <a:gd name="T25" fmla="*/ 1324636972 h 317"/>
                <a:gd name="T26" fmla="*/ 130548577 w 228"/>
                <a:gd name="T27" fmla="*/ 580550948 h 317"/>
                <a:gd name="T28" fmla="*/ 489556452 w 228"/>
                <a:gd name="T29" fmla="*/ 139006244 h 317"/>
                <a:gd name="T30" fmla="*/ 921997366 w 228"/>
                <a:gd name="T31" fmla="*/ 0 h 317"/>
                <a:gd name="T32" fmla="*/ 1615535435 w 228"/>
                <a:gd name="T33" fmla="*/ 302541320 h 317"/>
                <a:gd name="T34" fmla="*/ 1843994732 w 228"/>
                <a:gd name="T35" fmla="*/ 1005742145 h 317"/>
                <a:gd name="T36" fmla="*/ 1281005241 w 228"/>
                <a:gd name="T37" fmla="*/ 1005742145 h 31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28" h="317">
                  <a:moveTo>
                    <a:pt x="157" y="123"/>
                  </a:moveTo>
                  <a:cubicBezTo>
                    <a:pt x="154" y="105"/>
                    <a:pt x="148" y="91"/>
                    <a:pt x="142" y="85"/>
                  </a:cubicBezTo>
                  <a:cubicBezTo>
                    <a:pt x="133" y="78"/>
                    <a:pt x="124" y="74"/>
                    <a:pt x="116" y="74"/>
                  </a:cubicBezTo>
                  <a:cubicBezTo>
                    <a:pt x="102" y="74"/>
                    <a:pt x="91" y="83"/>
                    <a:pt x="85" y="98"/>
                  </a:cubicBezTo>
                  <a:cubicBezTo>
                    <a:pt x="78" y="116"/>
                    <a:pt x="75" y="137"/>
                    <a:pt x="75" y="162"/>
                  </a:cubicBezTo>
                  <a:cubicBezTo>
                    <a:pt x="75" y="216"/>
                    <a:pt x="89" y="244"/>
                    <a:pt x="117" y="244"/>
                  </a:cubicBezTo>
                  <a:cubicBezTo>
                    <a:pt x="139" y="244"/>
                    <a:pt x="153" y="225"/>
                    <a:pt x="157" y="191"/>
                  </a:cubicBezTo>
                  <a:cubicBezTo>
                    <a:pt x="228" y="191"/>
                    <a:pt x="228" y="191"/>
                    <a:pt x="228" y="191"/>
                  </a:cubicBezTo>
                  <a:cubicBezTo>
                    <a:pt x="225" y="229"/>
                    <a:pt x="215" y="260"/>
                    <a:pt x="197" y="283"/>
                  </a:cubicBezTo>
                  <a:cubicBezTo>
                    <a:pt x="178" y="306"/>
                    <a:pt x="151" y="317"/>
                    <a:pt x="121" y="317"/>
                  </a:cubicBezTo>
                  <a:cubicBezTo>
                    <a:pt x="97" y="317"/>
                    <a:pt x="75" y="311"/>
                    <a:pt x="57" y="299"/>
                  </a:cubicBezTo>
                  <a:cubicBezTo>
                    <a:pt x="38" y="287"/>
                    <a:pt x="25" y="269"/>
                    <a:pt x="16" y="245"/>
                  </a:cubicBezTo>
                  <a:cubicBezTo>
                    <a:pt x="6" y="223"/>
                    <a:pt x="0" y="193"/>
                    <a:pt x="0" y="162"/>
                  </a:cubicBezTo>
                  <a:cubicBezTo>
                    <a:pt x="0" y="127"/>
                    <a:pt x="6" y="96"/>
                    <a:pt x="16" y="71"/>
                  </a:cubicBezTo>
                  <a:cubicBezTo>
                    <a:pt x="28" y="47"/>
                    <a:pt x="43" y="28"/>
                    <a:pt x="60" y="17"/>
                  </a:cubicBezTo>
                  <a:cubicBezTo>
                    <a:pt x="77" y="7"/>
                    <a:pt x="96" y="0"/>
                    <a:pt x="113" y="0"/>
                  </a:cubicBezTo>
                  <a:cubicBezTo>
                    <a:pt x="152" y="1"/>
                    <a:pt x="182" y="15"/>
                    <a:pt x="198" y="37"/>
                  </a:cubicBezTo>
                  <a:cubicBezTo>
                    <a:pt x="214" y="61"/>
                    <a:pt x="224" y="90"/>
                    <a:pt x="226" y="123"/>
                  </a:cubicBezTo>
                  <a:lnTo>
                    <a:pt x="157" y="123"/>
                  </a:lnTo>
                  <a:close/>
                </a:path>
              </a:pathLst>
            </a:custGeom>
            <a:solidFill>
              <a:srgbClr val="000000"/>
            </a:solidFill>
            <a:ln>
              <a:noFill/>
            </a:ln>
          </p:spPr>
          <p:txBody>
            <a:bodyPr/>
            <a:lstStyle/>
            <a:p>
              <a:pPr defTabSz="1630242">
                <a:defRPr/>
              </a:pPr>
              <a:endParaRPr lang="en-US">
                <a:solidFill>
                  <a:srgbClr val="000000"/>
                </a:solidFill>
                <a:latin typeface="Arial"/>
                <a:cs typeface="Arial" pitchFamily="34" charset="0"/>
              </a:endParaRPr>
            </a:p>
          </p:txBody>
        </p:sp>
        <p:sp>
          <p:nvSpPr>
            <p:cNvPr id="27" name="Rectangle 10"/>
            <p:cNvSpPr>
              <a:spLocks noChangeArrowheads="1"/>
            </p:cNvSpPr>
            <p:nvPr userDrawn="1"/>
          </p:nvSpPr>
          <p:spPr bwMode="auto">
            <a:xfrm>
              <a:off x="17359210" y="9735603"/>
              <a:ext cx="78074" cy="343321"/>
            </a:xfrm>
            <a:prstGeom prst="rect">
              <a:avLst/>
            </a:prstGeom>
            <a:solidFill>
              <a:srgbClr val="000000"/>
            </a:solidFill>
            <a:ln>
              <a:noFill/>
            </a:ln>
          </p:spPr>
          <p:txBody>
            <a:bodyPr/>
            <a:lstStyle/>
            <a:p>
              <a:pPr defTabSz="1630242">
                <a:defRPr/>
              </a:pPr>
              <a:endParaRPr lang="en-US">
                <a:solidFill>
                  <a:srgbClr val="000000"/>
                </a:solidFill>
                <a:latin typeface="Arial"/>
                <a:cs typeface="Arial" pitchFamily="34" charset="0"/>
              </a:endParaRPr>
            </a:p>
          </p:txBody>
        </p:sp>
        <p:sp>
          <p:nvSpPr>
            <p:cNvPr id="28" name="Freeform 11"/>
            <p:cNvSpPr>
              <a:spLocks/>
            </p:cNvSpPr>
            <p:nvPr userDrawn="1"/>
          </p:nvSpPr>
          <p:spPr bwMode="auto">
            <a:xfrm>
              <a:off x="17092245" y="9735603"/>
              <a:ext cx="224149" cy="343321"/>
            </a:xfrm>
            <a:custGeom>
              <a:avLst/>
              <a:gdLst>
                <a:gd name="T0" fmla="*/ 0 w 386"/>
                <a:gd name="T1" fmla="*/ 0 h 551"/>
                <a:gd name="T2" fmla="*/ 301231077 w 386"/>
                <a:gd name="T3" fmla="*/ 0 h 551"/>
                <a:gd name="T4" fmla="*/ 655619642 w 386"/>
                <a:gd name="T5" fmla="*/ 766144469 h 551"/>
                <a:gd name="T6" fmla="*/ 655619642 w 386"/>
                <a:gd name="T7" fmla="*/ 462198153 h 551"/>
                <a:gd name="T8" fmla="*/ 655619642 w 386"/>
                <a:gd name="T9" fmla="*/ 0 h 551"/>
                <a:gd name="T10" fmla="*/ 977099900 w 386"/>
                <a:gd name="T11" fmla="*/ 0 h 551"/>
                <a:gd name="T12" fmla="*/ 977099900 w 386"/>
                <a:gd name="T13" fmla="*/ 1384083304 h 551"/>
                <a:gd name="T14" fmla="*/ 660682336 w 386"/>
                <a:gd name="T15" fmla="*/ 1384083304 h 551"/>
                <a:gd name="T16" fmla="*/ 313887015 w 386"/>
                <a:gd name="T17" fmla="*/ 638034407 h 551"/>
                <a:gd name="T18" fmla="*/ 313887015 w 386"/>
                <a:gd name="T19" fmla="*/ 959563557 h 551"/>
                <a:gd name="T20" fmla="*/ 313887015 w 386"/>
                <a:gd name="T21" fmla="*/ 1384083304 h 551"/>
                <a:gd name="T22" fmla="*/ 0 w 386"/>
                <a:gd name="T23" fmla="*/ 1384083304 h 551"/>
                <a:gd name="T24" fmla="*/ 0 w 386"/>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86" h="551">
                  <a:moveTo>
                    <a:pt x="0" y="0"/>
                  </a:moveTo>
                  <a:lnTo>
                    <a:pt x="119" y="0"/>
                  </a:lnTo>
                  <a:lnTo>
                    <a:pt x="259" y="305"/>
                  </a:lnTo>
                  <a:lnTo>
                    <a:pt x="259" y="184"/>
                  </a:lnTo>
                  <a:lnTo>
                    <a:pt x="259" y="0"/>
                  </a:lnTo>
                  <a:lnTo>
                    <a:pt x="386" y="0"/>
                  </a:lnTo>
                  <a:lnTo>
                    <a:pt x="386" y="551"/>
                  </a:lnTo>
                  <a:lnTo>
                    <a:pt x="261" y="551"/>
                  </a:lnTo>
                  <a:lnTo>
                    <a:pt x="124" y="254"/>
                  </a:lnTo>
                  <a:lnTo>
                    <a:pt x="124" y="382"/>
                  </a:lnTo>
                  <a:lnTo>
                    <a:pt x="124" y="551"/>
                  </a:lnTo>
                  <a:lnTo>
                    <a:pt x="0" y="551"/>
                  </a:lnTo>
                  <a:lnTo>
                    <a:pt x="0" y="0"/>
                  </a:lnTo>
                  <a:close/>
                </a:path>
              </a:pathLst>
            </a:custGeom>
            <a:solidFill>
              <a:srgbClr val="000000"/>
            </a:solidFill>
            <a:ln>
              <a:noFill/>
            </a:ln>
          </p:spPr>
          <p:txBody>
            <a:bodyPr/>
            <a:lstStyle/>
            <a:p>
              <a:pPr defTabSz="1630242">
                <a:defRPr/>
              </a:pPr>
              <a:endParaRPr lang="en-US">
                <a:solidFill>
                  <a:srgbClr val="000000"/>
                </a:solidFill>
                <a:latin typeface="Arial"/>
                <a:cs typeface="Arial" pitchFamily="34" charset="0"/>
              </a:endParaRPr>
            </a:p>
          </p:txBody>
        </p:sp>
        <p:sp>
          <p:nvSpPr>
            <p:cNvPr id="29" name="Rectangle 12"/>
            <p:cNvSpPr>
              <a:spLocks noChangeArrowheads="1"/>
            </p:cNvSpPr>
            <p:nvPr userDrawn="1"/>
          </p:nvSpPr>
          <p:spPr bwMode="auto">
            <a:xfrm>
              <a:off x="17701730" y="9869118"/>
              <a:ext cx="70519" cy="76293"/>
            </a:xfrm>
            <a:prstGeom prst="rect">
              <a:avLst/>
            </a:prstGeom>
            <a:solidFill>
              <a:srgbClr val="009EDB"/>
            </a:solidFill>
            <a:ln>
              <a:noFill/>
            </a:ln>
          </p:spPr>
          <p:txBody>
            <a:bodyPr/>
            <a:lstStyle/>
            <a:p>
              <a:pPr defTabSz="1630242">
                <a:defRPr/>
              </a:pPr>
              <a:endParaRPr lang="en-US">
                <a:solidFill>
                  <a:srgbClr val="000000"/>
                </a:solidFill>
                <a:latin typeface="Arial"/>
                <a:cs typeface="Arial" pitchFamily="34" charset="0"/>
              </a:endParaRPr>
            </a:p>
          </p:txBody>
        </p:sp>
        <p:sp>
          <p:nvSpPr>
            <p:cNvPr id="30" name="Rectangle 13"/>
            <p:cNvSpPr>
              <a:spLocks noChangeArrowheads="1"/>
            </p:cNvSpPr>
            <p:nvPr userDrawn="1"/>
          </p:nvSpPr>
          <p:spPr bwMode="auto">
            <a:xfrm>
              <a:off x="17437283" y="9869118"/>
              <a:ext cx="68001" cy="76293"/>
            </a:xfrm>
            <a:prstGeom prst="rect">
              <a:avLst/>
            </a:prstGeom>
            <a:solidFill>
              <a:srgbClr val="009EDB"/>
            </a:solidFill>
            <a:ln>
              <a:noFill/>
            </a:ln>
          </p:spPr>
          <p:txBody>
            <a:bodyPr/>
            <a:lstStyle/>
            <a:p>
              <a:pPr defTabSz="1630242">
                <a:defRPr/>
              </a:pPr>
              <a:endParaRPr lang="en-US">
                <a:solidFill>
                  <a:srgbClr val="000000"/>
                </a:solidFill>
                <a:latin typeface="Arial"/>
                <a:cs typeface="Arial" pitchFamily="34" charset="0"/>
              </a:endParaRPr>
            </a:p>
          </p:txBody>
        </p:sp>
        <p:sp>
          <p:nvSpPr>
            <p:cNvPr id="31" name="Rectangle 14"/>
            <p:cNvSpPr>
              <a:spLocks noChangeArrowheads="1"/>
            </p:cNvSpPr>
            <p:nvPr userDrawn="1"/>
          </p:nvSpPr>
          <p:spPr bwMode="auto">
            <a:xfrm>
              <a:off x="17291209" y="9869118"/>
              <a:ext cx="68001" cy="76293"/>
            </a:xfrm>
            <a:prstGeom prst="rect">
              <a:avLst/>
            </a:prstGeom>
            <a:solidFill>
              <a:srgbClr val="009EDB"/>
            </a:solidFill>
            <a:ln>
              <a:noFill/>
            </a:ln>
          </p:spPr>
          <p:txBody>
            <a:bodyPr/>
            <a:lstStyle/>
            <a:p>
              <a:pPr defTabSz="1630242">
                <a:defRPr/>
              </a:pPr>
              <a:endParaRPr lang="en-US">
                <a:solidFill>
                  <a:srgbClr val="000000"/>
                </a:solidFill>
                <a:latin typeface="Arial"/>
                <a:cs typeface="Arial" pitchFamily="34" charset="0"/>
              </a:endParaRPr>
            </a:p>
          </p:txBody>
        </p:sp>
        <p:sp>
          <p:nvSpPr>
            <p:cNvPr id="32" name="Freeform 15"/>
            <p:cNvSpPr>
              <a:spLocks noEditPoints="1"/>
            </p:cNvSpPr>
            <p:nvPr userDrawn="1"/>
          </p:nvSpPr>
          <p:spPr bwMode="auto">
            <a:xfrm>
              <a:off x="17951065" y="9732880"/>
              <a:ext cx="52890" cy="57219"/>
            </a:xfrm>
            <a:custGeom>
              <a:avLst/>
              <a:gdLst>
                <a:gd name="T0" fmla="*/ 16308699 w 51"/>
                <a:gd name="T1" fmla="*/ 124566736 h 50"/>
                <a:gd name="T2" fmla="*/ 65240493 w 51"/>
                <a:gd name="T3" fmla="*/ 58131918 h 50"/>
                <a:gd name="T4" fmla="*/ 130480985 w 51"/>
                <a:gd name="T5" fmla="*/ 16608704 h 50"/>
                <a:gd name="T6" fmla="*/ 203874403 w 51"/>
                <a:gd name="T7" fmla="*/ 0 h 50"/>
                <a:gd name="T8" fmla="*/ 285423595 w 51"/>
                <a:gd name="T9" fmla="*/ 16608704 h 50"/>
                <a:gd name="T10" fmla="*/ 350664088 w 51"/>
                <a:gd name="T11" fmla="*/ 58131918 h 50"/>
                <a:gd name="T12" fmla="*/ 399595881 w 51"/>
                <a:gd name="T13" fmla="*/ 124566736 h 50"/>
                <a:gd name="T14" fmla="*/ 415904580 w 51"/>
                <a:gd name="T15" fmla="*/ 207610258 h 50"/>
                <a:gd name="T16" fmla="*/ 399595881 w 51"/>
                <a:gd name="T17" fmla="*/ 290653780 h 50"/>
                <a:gd name="T18" fmla="*/ 350664088 w 51"/>
                <a:gd name="T19" fmla="*/ 357088598 h 50"/>
                <a:gd name="T20" fmla="*/ 285423595 w 51"/>
                <a:gd name="T21" fmla="*/ 398608906 h 50"/>
                <a:gd name="T22" fmla="*/ 203874403 w 51"/>
                <a:gd name="T23" fmla="*/ 415217610 h 50"/>
                <a:gd name="T24" fmla="*/ 130480985 w 51"/>
                <a:gd name="T25" fmla="*/ 398608906 h 50"/>
                <a:gd name="T26" fmla="*/ 65240493 w 51"/>
                <a:gd name="T27" fmla="*/ 357088598 h 50"/>
                <a:gd name="T28" fmla="*/ 16308699 w 51"/>
                <a:gd name="T29" fmla="*/ 290653780 h 50"/>
                <a:gd name="T30" fmla="*/ 0 w 51"/>
                <a:gd name="T31" fmla="*/ 207610258 h 50"/>
                <a:gd name="T32" fmla="*/ 16308699 w 51"/>
                <a:gd name="T33" fmla="*/ 124566736 h 50"/>
                <a:gd name="T34" fmla="*/ 65240493 w 51"/>
                <a:gd name="T35" fmla="*/ 274045076 h 50"/>
                <a:gd name="T36" fmla="*/ 97860739 w 51"/>
                <a:gd name="T37" fmla="*/ 323871189 h 50"/>
                <a:gd name="T38" fmla="*/ 146789684 w 51"/>
                <a:gd name="T39" fmla="*/ 357088598 h 50"/>
                <a:gd name="T40" fmla="*/ 203874403 w 51"/>
                <a:gd name="T41" fmla="*/ 373697302 h 50"/>
                <a:gd name="T42" fmla="*/ 260959123 w 51"/>
                <a:gd name="T43" fmla="*/ 357088598 h 50"/>
                <a:gd name="T44" fmla="*/ 309890916 w 51"/>
                <a:gd name="T45" fmla="*/ 323871189 h 50"/>
                <a:gd name="T46" fmla="*/ 342508314 w 51"/>
                <a:gd name="T47" fmla="*/ 274045076 h 50"/>
                <a:gd name="T48" fmla="*/ 358819861 w 51"/>
                <a:gd name="T49" fmla="*/ 207610258 h 50"/>
                <a:gd name="T50" fmla="*/ 342508314 w 51"/>
                <a:gd name="T51" fmla="*/ 141175440 h 50"/>
                <a:gd name="T52" fmla="*/ 309890916 w 51"/>
                <a:gd name="T53" fmla="*/ 91349327 h 50"/>
                <a:gd name="T54" fmla="*/ 260959123 w 51"/>
                <a:gd name="T55" fmla="*/ 58131918 h 50"/>
                <a:gd name="T56" fmla="*/ 203874403 w 51"/>
                <a:gd name="T57" fmla="*/ 49826113 h 50"/>
                <a:gd name="T58" fmla="*/ 146789684 w 51"/>
                <a:gd name="T59" fmla="*/ 58131918 h 50"/>
                <a:gd name="T60" fmla="*/ 97860739 w 51"/>
                <a:gd name="T61" fmla="*/ 91349327 h 50"/>
                <a:gd name="T62" fmla="*/ 65240493 w 51"/>
                <a:gd name="T63" fmla="*/ 141175440 h 50"/>
                <a:gd name="T64" fmla="*/ 57084719 w 51"/>
                <a:gd name="T65" fmla="*/ 207610258 h 50"/>
                <a:gd name="T66" fmla="*/ 65240493 w 51"/>
                <a:gd name="T67" fmla="*/ 274045076 h 50"/>
                <a:gd name="T68" fmla="*/ 212030177 w 51"/>
                <a:gd name="T69" fmla="*/ 91349327 h 50"/>
                <a:gd name="T70" fmla="*/ 277270669 w 51"/>
                <a:gd name="T71" fmla="*/ 107958032 h 50"/>
                <a:gd name="T72" fmla="*/ 301735142 w 51"/>
                <a:gd name="T73" fmla="*/ 157784145 h 50"/>
                <a:gd name="T74" fmla="*/ 293579369 w 51"/>
                <a:gd name="T75" fmla="*/ 191001554 h 50"/>
                <a:gd name="T76" fmla="*/ 277270669 w 51"/>
                <a:gd name="T77" fmla="*/ 207610258 h 50"/>
                <a:gd name="T78" fmla="*/ 260959123 w 51"/>
                <a:gd name="T79" fmla="*/ 215913157 h 50"/>
                <a:gd name="T80" fmla="*/ 236494650 w 51"/>
                <a:gd name="T81" fmla="*/ 224218962 h 50"/>
                <a:gd name="T82" fmla="*/ 301735142 w 51"/>
                <a:gd name="T83" fmla="*/ 323871189 h 50"/>
                <a:gd name="T84" fmla="*/ 252803349 w 51"/>
                <a:gd name="T85" fmla="*/ 323871189 h 50"/>
                <a:gd name="T86" fmla="*/ 195718630 w 51"/>
                <a:gd name="T87" fmla="*/ 224218962 h 50"/>
                <a:gd name="T88" fmla="*/ 171254157 w 51"/>
                <a:gd name="T89" fmla="*/ 224218962 h 50"/>
                <a:gd name="T90" fmla="*/ 171254157 w 51"/>
                <a:gd name="T91" fmla="*/ 323871189 h 50"/>
                <a:gd name="T92" fmla="*/ 122325212 w 51"/>
                <a:gd name="T93" fmla="*/ 323871189 h 50"/>
                <a:gd name="T94" fmla="*/ 122325212 w 51"/>
                <a:gd name="T95" fmla="*/ 91349327 h 50"/>
                <a:gd name="T96" fmla="*/ 212030177 w 51"/>
                <a:gd name="T97" fmla="*/ 91349327 h 50"/>
                <a:gd name="T98" fmla="*/ 212030177 w 51"/>
                <a:gd name="T99" fmla="*/ 191001554 h 50"/>
                <a:gd name="T100" fmla="*/ 244650423 w 51"/>
                <a:gd name="T101" fmla="*/ 182695748 h 50"/>
                <a:gd name="T102" fmla="*/ 252803349 w 51"/>
                <a:gd name="T103" fmla="*/ 157784145 h 50"/>
                <a:gd name="T104" fmla="*/ 252803349 w 51"/>
                <a:gd name="T105" fmla="*/ 141175440 h 50"/>
                <a:gd name="T106" fmla="*/ 236494650 w 51"/>
                <a:gd name="T107" fmla="*/ 132869635 h 50"/>
                <a:gd name="T108" fmla="*/ 220185950 w 51"/>
                <a:gd name="T109" fmla="*/ 132869635 h 50"/>
                <a:gd name="T110" fmla="*/ 203874403 w 51"/>
                <a:gd name="T111" fmla="*/ 132869635 h 50"/>
                <a:gd name="T112" fmla="*/ 171254157 w 51"/>
                <a:gd name="T113" fmla="*/ 132869635 h 50"/>
                <a:gd name="T114" fmla="*/ 171254157 w 51"/>
                <a:gd name="T115" fmla="*/ 191001554 h 50"/>
                <a:gd name="T116" fmla="*/ 212030177 w 51"/>
                <a:gd name="T117" fmla="*/ 191001554 h 50"/>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51" h="50">
                  <a:moveTo>
                    <a:pt x="2" y="15"/>
                  </a:moveTo>
                  <a:cubicBezTo>
                    <a:pt x="3" y="12"/>
                    <a:pt x="5" y="9"/>
                    <a:pt x="8" y="7"/>
                  </a:cubicBezTo>
                  <a:cubicBezTo>
                    <a:pt x="10" y="5"/>
                    <a:pt x="13" y="3"/>
                    <a:pt x="16" y="2"/>
                  </a:cubicBezTo>
                  <a:cubicBezTo>
                    <a:pt x="19" y="1"/>
                    <a:pt x="22" y="0"/>
                    <a:pt x="25" y="0"/>
                  </a:cubicBezTo>
                  <a:cubicBezTo>
                    <a:pt x="29" y="0"/>
                    <a:pt x="32" y="1"/>
                    <a:pt x="35" y="2"/>
                  </a:cubicBezTo>
                  <a:cubicBezTo>
                    <a:pt x="38" y="3"/>
                    <a:pt x="41" y="5"/>
                    <a:pt x="43" y="7"/>
                  </a:cubicBezTo>
                  <a:cubicBezTo>
                    <a:pt x="45" y="9"/>
                    <a:pt x="47" y="12"/>
                    <a:pt x="49" y="15"/>
                  </a:cubicBezTo>
                  <a:cubicBezTo>
                    <a:pt x="50" y="18"/>
                    <a:pt x="51" y="21"/>
                    <a:pt x="51" y="25"/>
                  </a:cubicBezTo>
                  <a:cubicBezTo>
                    <a:pt x="51" y="29"/>
                    <a:pt x="50" y="32"/>
                    <a:pt x="49" y="35"/>
                  </a:cubicBezTo>
                  <a:cubicBezTo>
                    <a:pt x="47" y="38"/>
                    <a:pt x="45" y="41"/>
                    <a:pt x="43" y="43"/>
                  </a:cubicBezTo>
                  <a:cubicBezTo>
                    <a:pt x="41" y="45"/>
                    <a:pt x="38" y="47"/>
                    <a:pt x="35" y="48"/>
                  </a:cubicBezTo>
                  <a:cubicBezTo>
                    <a:pt x="32" y="49"/>
                    <a:pt x="29" y="50"/>
                    <a:pt x="25" y="50"/>
                  </a:cubicBezTo>
                  <a:cubicBezTo>
                    <a:pt x="22" y="50"/>
                    <a:pt x="19" y="49"/>
                    <a:pt x="16" y="48"/>
                  </a:cubicBezTo>
                  <a:cubicBezTo>
                    <a:pt x="13" y="47"/>
                    <a:pt x="10" y="45"/>
                    <a:pt x="8" y="43"/>
                  </a:cubicBezTo>
                  <a:cubicBezTo>
                    <a:pt x="5" y="41"/>
                    <a:pt x="3" y="38"/>
                    <a:pt x="2" y="35"/>
                  </a:cubicBezTo>
                  <a:cubicBezTo>
                    <a:pt x="1" y="32"/>
                    <a:pt x="0" y="29"/>
                    <a:pt x="0" y="25"/>
                  </a:cubicBezTo>
                  <a:cubicBezTo>
                    <a:pt x="0" y="21"/>
                    <a:pt x="1" y="18"/>
                    <a:pt x="2" y="15"/>
                  </a:cubicBezTo>
                  <a:close/>
                  <a:moveTo>
                    <a:pt x="8" y="33"/>
                  </a:moveTo>
                  <a:cubicBezTo>
                    <a:pt x="9" y="35"/>
                    <a:pt x="10" y="37"/>
                    <a:pt x="12" y="39"/>
                  </a:cubicBezTo>
                  <a:cubicBezTo>
                    <a:pt x="14" y="41"/>
                    <a:pt x="16" y="42"/>
                    <a:pt x="18" y="43"/>
                  </a:cubicBezTo>
                  <a:cubicBezTo>
                    <a:pt x="20" y="44"/>
                    <a:pt x="23" y="45"/>
                    <a:pt x="25" y="45"/>
                  </a:cubicBezTo>
                  <a:cubicBezTo>
                    <a:pt x="28" y="45"/>
                    <a:pt x="30" y="44"/>
                    <a:pt x="32" y="43"/>
                  </a:cubicBezTo>
                  <a:cubicBezTo>
                    <a:pt x="35" y="42"/>
                    <a:pt x="37" y="41"/>
                    <a:pt x="38" y="39"/>
                  </a:cubicBezTo>
                  <a:cubicBezTo>
                    <a:pt x="40" y="37"/>
                    <a:pt x="41" y="35"/>
                    <a:pt x="42" y="33"/>
                  </a:cubicBezTo>
                  <a:cubicBezTo>
                    <a:pt x="43" y="31"/>
                    <a:pt x="44" y="28"/>
                    <a:pt x="44" y="25"/>
                  </a:cubicBezTo>
                  <a:cubicBezTo>
                    <a:pt x="44" y="22"/>
                    <a:pt x="43" y="20"/>
                    <a:pt x="42" y="17"/>
                  </a:cubicBezTo>
                  <a:cubicBezTo>
                    <a:pt x="41" y="15"/>
                    <a:pt x="40" y="13"/>
                    <a:pt x="38" y="11"/>
                  </a:cubicBezTo>
                  <a:cubicBezTo>
                    <a:pt x="37" y="10"/>
                    <a:pt x="35" y="8"/>
                    <a:pt x="32" y="7"/>
                  </a:cubicBezTo>
                  <a:cubicBezTo>
                    <a:pt x="30" y="6"/>
                    <a:pt x="28" y="6"/>
                    <a:pt x="25" y="6"/>
                  </a:cubicBezTo>
                  <a:cubicBezTo>
                    <a:pt x="23" y="6"/>
                    <a:pt x="20" y="6"/>
                    <a:pt x="18" y="7"/>
                  </a:cubicBezTo>
                  <a:cubicBezTo>
                    <a:pt x="16" y="8"/>
                    <a:pt x="14" y="10"/>
                    <a:pt x="12" y="11"/>
                  </a:cubicBezTo>
                  <a:cubicBezTo>
                    <a:pt x="10" y="13"/>
                    <a:pt x="9" y="15"/>
                    <a:pt x="8" y="17"/>
                  </a:cubicBezTo>
                  <a:cubicBezTo>
                    <a:pt x="7" y="20"/>
                    <a:pt x="7" y="22"/>
                    <a:pt x="7" y="25"/>
                  </a:cubicBezTo>
                  <a:cubicBezTo>
                    <a:pt x="7" y="28"/>
                    <a:pt x="7" y="31"/>
                    <a:pt x="8" y="33"/>
                  </a:cubicBezTo>
                  <a:close/>
                  <a:moveTo>
                    <a:pt x="26" y="11"/>
                  </a:moveTo>
                  <a:cubicBezTo>
                    <a:pt x="29" y="11"/>
                    <a:pt x="32" y="12"/>
                    <a:pt x="34" y="13"/>
                  </a:cubicBezTo>
                  <a:cubicBezTo>
                    <a:pt x="36" y="14"/>
                    <a:pt x="37" y="16"/>
                    <a:pt x="37" y="19"/>
                  </a:cubicBezTo>
                  <a:cubicBezTo>
                    <a:pt x="37" y="21"/>
                    <a:pt x="36" y="22"/>
                    <a:pt x="36" y="23"/>
                  </a:cubicBezTo>
                  <a:cubicBezTo>
                    <a:pt x="36" y="24"/>
                    <a:pt x="35" y="24"/>
                    <a:pt x="34" y="25"/>
                  </a:cubicBezTo>
                  <a:cubicBezTo>
                    <a:pt x="34" y="26"/>
                    <a:pt x="33" y="26"/>
                    <a:pt x="32" y="26"/>
                  </a:cubicBezTo>
                  <a:cubicBezTo>
                    <a:pt x="31" y="27"/>
                    <a:pt x="30" y="27"/>
                    <a:pt x="29" y="27"/>
                  </a:cubicBezTo>
                  <a:cubicBezTo>
                    <a:pt x="37" y="39"/>
                    <a:pt x="37" y="39"/>
                    <a:pt x="37" y="39"/>
                  </a:cubicBezTo>
                  <a:cubicBezTo>
                    <a:pt x="31" y="39"/>
                    <a:pt x="31" y="39"/>
                    <a:pt x="31" y="39"/>
                  </a:cubicBezTo>
                  <a:cubicBezTo>
                    <a:pt x="24" y="27"/>
                    <a:pt x="24" y="27"/>
                    <a:pt x="24" y="27"/>
                  </a:cubicBezTo>
                  <a:cubicBezTo>
                    <a:pt x="21" y="27"/>
                    <a:pt x="21" y="27"/>
                    <a:pt x="21" y="27"/>
                  </a:cubicBezTo>
                  <a:cubicBezTo>
                    <a:pt x="21" y="39"/>
                    <a:pt x="21" y="39"/>
                    <a:pt x="21" y="39"/>
                  </a:cubicBezTo>
                  <a:cubicBezTo>
                    <a:pt x="15" y="39"/>
                    <a:pt x="15" y="39"/>
                    <a:pt x="15" y="39"/>
                  </a:cubicBezTo>
                  <a:cubicBezTo>
                    <a:pt x="15" y="11"/>
                    <a:pt x="15" y="11"/>
                    <a:pt x="15" y="11"/>
                  </a:cubicBezTo>
                  <a:lnTo>
                    <a:pt x="26" y="11"/>
                  </a:lnTo>
                  <a:close/>
                  <a:moveTo>
                    <a:pt x="26" y="23"/>
                  </a:moveTo>
                  <a:cubicBezTo>
                    <a:pt x="27" y="23"/>
                    <a:pt x="29" y="23"/>
                    <a:pt x="30" y="22"/>
                  </a:cubicBezTo>
                  <a:cubicBezTo>
                    <a:pt x="31" y="22"/>
                    <a:pt x="31" y="21"/>
                    <a:pt x="31" y="19"/>
                  </a:cubicBezTo>
                  <a:cubicBezTo>
                    <a:pt x="31" y="18"/>
                    <a:pt x="31" y="18"/>
                    <a:pt x="31" y="17"/>
                  </a:cubicBezTo>
                  <a:cubicBezTo>
                    <a:pt x="30" y="17"/>
                    <a:pt x="30" y="16"/>
                    <a:pt x="29" y="16"/>
                  </a:cubicBezTo>
                  <a:cubicBezTo>
                    <a:pt x="29" y="16"/>
                    <a:pt x="28" y="16"/>
                    <a:pt x="27" y="16"/>
                  </a:cubicBezTo>
                  <a:cubicBezTo>
                    <a:pt x="27" y="16"/>
                    <a:pt x="26" y="16"/>
                    <a:pt x="25" y="16"/>
                  </a:cubicBezTo>
                  <a:cubicBezTo>
                    <a:pt x="21" y="16"/>
                    <a:pt x="21" y="16"/>
                    <a:pt x="21" y="16"/>
                  </a:cubicBezTo>
                  <a:cubicBezTo>
                    <a:pt x="21" y="23"/>
                    <a:pt x="21" y="23"/>
                    <a:pt x="21" y="23"/>
                  </a:cubicBezTo>
                  <a:lnTo>
                    <a:pt x="26" y="23"/>
                  </a:lnTo>
                  <a:close/>
                </a:path>
              </a:pathLst>
            </a:custGeom>
            <a:solidFill>
              <a:srgbClr val="000000"/>
            </a:solidFill>
            <a:ln>
              <a:noFill/>
            </a:ln>
          </p:spPr>
          <p:txBody>
            <a:bodyPr/>
            <a:lstStyle/>
            <a:p>
              <a:pPr defTabSz="1630242">
                <a:defRPr/>
              </a:pPr>
              <a:endParaRPr lang="en-US">
                <a:solidFill>
                  <a:srgbClr val="000000"/>
                </a:solidFill>
                <a:latin typeface="Arial"/>
                <a:cs typeface="Arial" pitchFamily="34" charset="0"/>
              </a:endParaRPr>
            </a:p>
          </p:txBody>
        </p:sp>
      </p:grpSp>
    </p:spTree>
    <p:extLst>
      <p:ext uri="{BB962C8B-B14F-4D97-AF65-F5344CB8AC3E}">
        <p14:creationId xmlns:p14="http://schemas.microsoft.com/office/powerpoint/2010/main" val="473114504"/>
      </p:ext>
    </p:extLst>
  </p:cSld>
  <p:clrMap bg1="lt1" tx1="dk1" bg2="lt2" tx2="dk2" accent1="accent1" accent2="accent2" accent3="accent3" accent4="accent4" accent5="accent5" accent6="accent6" hlink="hlink" folHlink="folHlink"/>
  <p:sldLayoutIdLst>
    <p:sldLayoutId id="2147484219" r:id="rId1"/>
    <p:sldLayoutId id="2147484261" r:id="rId2"/>
    <p:sldLayoutId id="2147484220" r:id="rId3"/>
    <p:sldLayoutId id="2147484341" r:id="rId4"/>
    <p:sldLayoutId id="2147484274" r:id="rId5"/>
    <p:sldLayoutId id="2147484060" r:id="rId6"/>
    <p:sldLayoutId id="2147484392" r:id="rId7"/>
    <p:sldLayoutId id="2147484395" r:id="rId8"/>
    <p:sldLayoutId id="2147484396" r:id="rId9"/>
    <p:sldLayoutId id="2147484397" r:id="rId10"/>
    <p:sldLayoutId id="2147484398" r:id="rId11"/>
    <p:sldLayoutId id="2147484399" r:id="rId12"/>
    <p:sldLayoutId id="2147484400" r:id="rId13"/>
    <p:sldLayoutId id="2147484235" r:id="rId14"/>
    <p:sldLayoutId id="2147484239" r:id="rId15"/>
    <p:sldLayoutId id="2147484234" r:id="rId16"/>
    <p:sldLayoutId id="2147484195" r:id="rId17"/>
    <p:sldLayoutId id="2147484224" r:id="rId18"/>
    <p:sldLayoutId id="2147484382" r:id="rId19"/>
    <p:sldLayoutId id="2147484226" r:id="rId20"/>
    <p:sldLayoutId id="2147484365" r:id="rId21"/>
    <p:sldLayoutId id="2147484394" r:id="rId22"/>
    <p:sldLayoutId id="2147484372" r:id="rId23"/>
    <p:sldLayoutId id="2147484373" r:id="rId24"/>
    <p:sldLayoutId id="2147484377" r:id="rId25"/>
    <p:sldLayoutId id="2147484376" r:id="rId26"/>
    <p:sldLayoutId id="2147484378" r:id="rId27"/>
    <p:sldLayoutId id="2147484387" r:id="rId28"/>
    <p:sldLayoutId id="2147484348" r:id="rId29"/>
    <p:sldLayoutId id="2147484389" r:id="rId30"/>
    <p:sldLayoutId id="2147484350" r:id="rId31"/>
    <p:sldLayoutId id="2147484353" r:id="rId32"/>
    <p:sldLayoutId id="2147484354" r:id="rId33"/>
    <p:sldLayoutId id="2147484061" r:id="rId34"/>
    <p:sldLayoutId id="2147484393" r:id="rId35"/>
    <p:sldLayoutId id="2147484356" r:id="rId36"/>
    <p:sldLayoutId id="2147484386" r:id="rId37"/>
    <p:sldLayoutId id="2147484401" r:id="rId38"/>
    <p:sldLayoutId id="2147484402" r:id="rId39"/>
    <p:sldLayoutId id="2147484404" r:id="rId40"/>
  </p:sldLayoutIdLst>
  <p:transition spd="slow">
    <p:cover/>
  </p:transition>
  <p:hf hdr="0" ftr="0" dt="0"/>
  <p:txStyles>
    <p:titleStyle>
      <a:lvl1pPr marL="0" indent="0" algn="l" rtl="0" eaLnBrk="1" fontAlgn="base" hangingPunct="1">
        <a:spcBef>
          <a:spcPct val="0"/>
        </a:spcBef>
        <a:spcAft>
          <a:spcPct val="0"/>
        </a:spcAft>
        <a:defRPr sz="5000" b="0" kern="1200" cap="none" baseline="0">
          <a:solidFill>
            <a:schemeClr val="tx1">
              <a:lumMod val="95000"/>
              <a:lumOff val="5000"/>
            </a:schemeClr>
          </a:solidFill>
          <a:latin typeface="Arial" panose="020B0604020202020204" pitchFamily="34" charset="0"/>
          <a:ea typeface="+mj-ea"/>
          <a:cs typeface="Arial" panose="020B0604020202020204" pitchFamily="34" charset="0"/>
        </a:defRPr>
      </a:lvl1pPr>
      <a:lvl2pPr marL="150269" indent="167274" algn="l" rtl="0" eaLnBrk="1" fontAlgn="base" hangingPunct="1">
        <a:spcBef>
          <a:spcPct val="0"/>
        </a:spcBef>
        <a:spcAft>
          <a:spcPct val="0"/>
        </a:spcAft>
        <a:defRPr sz="4300">
          <a:solidFill>
            <a:schemeClr val="bg1"/>
          </a:solidFill>
          <a:latin typeface="Arial" pitchFamily="34" charset="0"/>
        </a:defRPr>
      </a:lvl2pPr>
      <a:lvl3pPr marL="150269" indent="167274" algn="l" rtl="0" eaLnBrk="1" fontAlgn="base" hangingPunct="1">
        <a:spcBef>
          <a:spcPct val="0"/>
        </a:spcBef>
        <a:spcAft>
          <a:spcPct val="0"/>
        </a:spcAft>
        <a:defRPr sz="4300">
          <a:solidFill>
            <a:schemeClr val="bg1"/>
          </a:solidFill>
          <a:latin typeface="Arial" pitchFamily="34" charset="0"/>
        </a:defRPr>
      </a:lvl3pPr>
      <a:lvl4pPr marL="150269" indent="167274" algn="l" rtl="0" eaLnBrk="1" fontAlgn="base" hangingPunct="1">
        <a:spcBef>
          <a:spcPct val="0"/>
        </a:spcBef>
        <a:spcAft>
          <a:spcPct val="0"/>
        </a:spcAft>
        <a:defRPr sz="4300">
          <a:solidFill>
            <a:schemeClr val="bg1"/>
          </a:solidFill>
          <a:latin typeface="Arial" pitchFamily="34" charset="0"/>
        </a:defRPr>
      </a:lvl4pPr>
      <a:lvl5pPr marL="150269" indent="167274" algn="l" rtl="0" eaLnBrk="1" fontAlgn="base" hangingPunct="1">
        <a:spcBef>
          <a:spcPct val="0"/>
        </a:spcBef>
        <a:spcAft>
          <a:spcPct val="0"/>
        </a:spcAft>
        <a:defRPr sz="4300">
          <a:solidFill>
            <a:schemeClr val="bg1"/>
          </a:solidFill>
          <a:latin typeface="Arial" pitchFamily="34" charset="0"/>
        </a:defRPr>
      </a:lvl5pPr>
      <a:lvl6pPr marL="816156" algn="l" rtl="0" eaLnBrk="1" fontAlgn="base" hangingPunct="1">
        <a:spcBef>
          <a:spcPct val="0"/>
        </a:spcBef>
        <a:spcAft>
          <a:spcPct val="0"/>
        </a:spcAft>
        <a:defRPr sz="3600" b="1">
          <a:solidFill>
            <a:schemeClr val="tx1"/>
          </a:solidFill>
          <a:latin typeface="Arial" pitchFamily="34" charset="0"/>
        </a:defRPr>
      </a:lvl6pPr>
      <a:lvl7pPr marL="1632302" algn="l" rtl="0" eaLnBrk="1" fontAlgn="base" hangingPunct="1">
        <a:spcBef>
          <a:spcPct val="0"/>
        </a:spcBef>
        <a:spcAft>
          <a:spcPct val="0"/>
        </a:spcAft>
        <a:defRPr sz="3600" b="1">
          <a:solidFill>
            <a:schemeClr val="tx1"/>
          </a:solidFill>
          <a:latin typeface="Arial" pitchFamily="34" charset="0"/>
        </a:defRPr>
      </a:lvl7pPr>
      <a:lvl8pPr marL="2448448" algn="l" rtl="0" eaLnBrk="1" fontAlgn="base" hangingPunct="1">
        <a:spcBef>
          <a:spcPct val="0"/>
        </a:spcBef>
        <a:spcAft>
          <a:spcPct val="0"/>
        </a:spcAft>
        <a:defRPr sz="3600" b="1">
          <a:solidFill>
            <a:schemeClr val="tx1"/>
          </a:solidFill>
          <a:latin typeface="Arial" pitchFamily="34" charset="0"/>
        </a:defRPr>
      </a:lvl8pPr>
      <a:lvl9pPr marL="3264604" algn="l" rtl="0" eaLnBrk="1" fontAlgn="base" hangingPunct="1">
        <a:spcBef>
          <a:spcPct val="0"/>
        </a:spcBef>
        <a:spcAft>
          <a:spcPct val="0"/>
        </a:spcAft>
        <a:defRPr sz="3600" b="1">
          <a:solidFill>
            <a:schemeClr val="tx1"/>
          </a:solidFill>
          <a:latin typeface="Arial" pitchFamily="34" charset="0"/>
        </a:defRPr>
      </a:lvl9pPr>
    </p:titleStyle>
    <p:bodyStyle>
      <a:lvl1pPr marL="447963" indent="-447963" algn="l" defTabSz="1414476" rtl="0" eaLnBrk="1" fontAlgn="base" hangingPunct="1">
        <a:spcBef>
          <a:spcPts val="1000"/>
        </a:spcBef>
        <a:spcAft>
          <a:spcPts val="0"/>
        </a:spcAft>
        <a:buClr>
          <a:srgbClr val="009EDB"/>
        </a:buClr>
        <a:buSzPct val="100000"/>
        <a:buFont typeface="Arial" panose="020B0604020202020204" pitchFamily="34" charset="0"/>
        <a:buChar char="•"/>
        <a:defRPr sz="3200" kern="1200" baseline="0">
          <a:solidFill>
            <a:schemeClr val="tx2"/>
          </a:solidFill>
          <a:latin typeface="Arial" panose="020B0604020202020204" pitchFamily="34" charset="0"/>
          <a:ea typeface="+mn-ea"/>
          <a:cs typeface="Arial" panose="020B0604020202020204" pitchFamily="34" charset="0"/>
        </a:defRPr>
      </a:lvl1pPr>
      <a:lvl2pPr marL="1079500" indent="-457200" algn="l" rtl="0" eaLnBrk="1" fontAlgn="base" hangingPunct="1">
        <a:spcBef>
          <a:spcPts val="600"/>
        </a:spcBef>
        <a:spcAft>
          <a:spcPts val="0"/>
        </a:spcAft>
        <a:buClr>
          <a:schemeClr val="bg2">
            <a:lumMod val="75000"/>
          </a:schemeClr>
        </a:buClr>
        <a:buSzPct val="80000"/>
        <a:buFont typeface="Arial" panose="020B0604020202020204" pitchFamily="34" charset="0"/>
        <a:buChar char="•"/>
        <a:defRPr lang="en-US" sz="2800" kern="1200" baseline="0" dirty="0" smtClean="0">
          <a:solidFill>
            <a:schemeClr val="tx1"/>
          </a:solidFill>
          <a:latin typeface="Arial" panose="020B0604020202020204" pitchFamily="34" charset="0"/>
          <a:ea typeface="+mn-ea"/>
          <a:cs typeface="Arial" panose="020B0604020202020204" pitchFamily="34" charset="0"/>
        </a:defRPr>
      </a:lvl2pPr>
      <a:lvl3pPr marL="1119909" indent="-320382" algn="l" rtl="0" eaLnBrk="1" fontAlgn="base" hangingPunct="1">
        <a:spcBef>
          <a:spcPct val="20000"/>
        </a:spcBef>
        <a:spcAft>
          <a:spcPct val="0"/>
        </a:spcAft>
        <a:buClr>
          <a:schemeClr val="accent1"/>
        </a:buClr>
        <a:buSzPct val="50000"/>
        <a:buFont typeface="Wingdings" pitchFamily="2" charset="2"/>
        <a:buChar char="§"/>
        <a:defRPr kern="1200">
          <a:solidFill>
            <a:schemeClr val="tx1"/>
          </a:solidFill>
          <a:latin typeface="+mn-lt"/>
          <a:ea typeface="+mn-ea"/>
          <a:cs typeface="+mn-cs"/>
        </a:defRPr>
      </a:lvl3pPr>
      <a:lvl4pPr marL="1443124" indent="-320382" algn="l" rtl="0" eaLnBrk="1" fontAlgn="base" hangingPunct="1">
        <a:spcBef>
          <a:spcPct val="20000"/>
        </a:spcBef>
        <a:spcAft>
          <a:spcPct val="0"/>
        </a:spcAft>
        <a:buClr>
          <a:srgbClr val="7685C2"/>
        </a:buClr>
        <a:buSzPct val="75000"/>
        <a:buFont typeface="Wingdings" pitchFamily="2" charset="2"/>
        <a:buChar char="§"/>
        <a:defRPr kern="1200">
          <a:solidFill>
            <a:schemeClr val="tx1"/>
          </a:solidFill>
          <a:latin typeface="+mn-lt"/>
          <a:ea typeface="+mn-ea"/>
          <a:cs typeface="+mn-cs"/>
        </a:defRPr>
      </a:lvl4pPr>
      <a:lvl5pPr marL="1766335" indent="-320382" algn="l" rtl="0" eaLnBrk="1" fontAlgn="base" hangingPunct="1">
        <a:spcBef>
          <a:spcPct val="20000"/>
        </a:spcBef>
        <a:spcAft>
          <a:spcPct val="0"/>
        </a:spcAft>
        <a:buClr>
          <a:srgbClr val="AFB7DB"/>
        </a:buClr>
        <a:buSzPct val="80000"/>
        <a:buFont typeface="Wingdings" pitchFamily="2" charset="2"/>
        <a:buChar char="§"/>
        <a:defRPr sz="2900" kern="1200">
          <a:solidFill>
            <a:schemeClr val="tx1"/>
          </a:solidFill>
          <a:latin typeface="+mn-lt"/>
          <a:ea typeface="+mn-ea"/>
          <a:cs typeface="+mn-cs"/>
        </a:defRPr>
      </a:lvl5pPr>
      <a:lvl6pPr marL="4488831" indent="-408079" algn="l" defTabSz="1632302" rtl="0" eaLnBrk="1" latinLnBrk="0" hangingPunct="1">
        <a:spcBef>
          <a:spcPct val="20000"/>
        </a:spcBef>
        <a:buFont typeface="Arial" pitchFamily="34" charset="0"/>
        <a:buChar char="•"/>
        <a:defRPr sz="3600" kern="1200">
          <a:solidFill>
            <a:schemeClr val="tx1"/>
          </a:solidFill>
          <a:latin typeface="+mn-lt"/>
          <a:ea typeface="+mn-ea"/>
          <a:cs typeface="+mn-cs"/>
        </a:defRPr>
      </a:lvl6pPr>
      <a:lvl7pPr marL="5304975" indent="-408079" algn="l" defTabSz="1632302" rtl="0" eaLnBrk="1" latinLnBrk="0" hangingPunct="1">
        <a:spcBef>
          <a:spcPct val="20000"/>
        </a:spcBef>
        <a:buFont typeface="Arial" pitchFamily="34" charset="0"/>
        <a:buChar char="•"/>
        <a:defRPr sz="3600" kern="1200">
          <a:solidFill>
            <a:schemeClr val="tx1"/>
          </a:solidFill>
          <a:latin typeface="+mn-lt"/>
          <a:ea typeface="+mn-ea"/>
          <a:cs typeface="+mn-cs"/>
        </a:defRPr>
      </a:lvl7pPr>
      <a:lvl8pPr marL="6121133" indent="-408079" algn="l" defTabSz="1632302" rtl="0" eaLnBrk="1" latinLnBrk="0" hangingPunct="1">
        <a:spcBef>
          <a:spcPct val="20000"/>
        </a:spcBef>
        <a:buFont typeface="Arial" pitchFamily="34" charset="0"/>
        <a:buChar char="•"/>
        <a:defRPr sz="3600" kern="1200">
          <a:solidFill>
            <a:schemeClr val="tx1"/>
          </a:solidFill>
          <a:latin typeface="+mn-lt"/>
          <a:ea typeface="+mn-ea"/>
          <a:cs typeface="+mn-cs"/>
        </a:defRPr>
      </a:lvl8pPr>
      <a:lvl9pPr marL="6937282" indent="-408079" algn="l" defTabSz="1632302" rtl="0" eaLnBrk="1" latinLnBrk="0" hangingPunct="1">
        <a:spcBef>
          <a:spcPct val="20000"/>
        </a:spcBef>
        <a:buFont typeface="Arial" pitchFamily="34" charset="0"/>
        <a:buChar char="•"/>
        <a:defRPr sz="3600" kern="1200">
          <a:solidFill>
            <a:schemeClr val="tx1"/>
          </a:solidFill>
          <a:latin typeface="+mn-lt"/>
          <a:ea typeface="+mn-ea"/>
          <a:cs typeface="+mn-cs"/>
        </a:defRPr>
      </a:lvl9pPr>
    </p:bodyStyle>
    <p:otherStyle>
      <a:defPPr>
        <a:defRPr lang="en-US"/>
      </a:defPPr>
      <a:lvl1pPr marL="0" algn="l" defTabSz="1632302" rtl="0" eaLnBrk="1" latinLnBrk="0" hangingPunct="1">
        <a:defRPr sz="3200" kern="1200">
          <a:solidFill>
            <a:schemeClr val="tx1"/>
          </a:solidFill>
          <a:latin typeface="+mn-lt"/>
          <a:ea typeface="+mn-ea"/>
          <a:cs typeface="+mn-cs"/>
        </a:defRPr>
      </a:lvl1pPr>
      <a:lvl2pPr marL="816156" algn="l" defTabSz="1632302" rtl="0" eaLnBrk="1" latinLnBrk="0" hangingPunct="1">
        <a:defRPr sz="3200" kern="1200">
          <a:solidFill>
            <a:schemeClr val="tx1"/>
          </a:solidFill>
          <a:latin typeface="+mn-lt"/>
          <a:ea typeface="+mn-ea"/>
          <a:cs typeface="+mn-cs"/>
        </a:defRPr>
      </a:lvl2pPr>
      <a:lvl3pPr marL="1632302" algn="l" defTabSz="1632302" rtl="0" eaLnBrk="1" latinLnBrk="0" hangingPunct="1">
        <a:defRPr sz="3200" kern="1200">
          <a:solidFill>
            <a:schemeClr val="tx1"/>
          </a:solidFill>
          <a:latin typeface="+mn-lt"/>
          <a:ea typeface="+mn-ea"/>
          <a:cs typeface="+mn-cs"/>
        </a:defRPr>
      </a:lvl3pPr>
      <a:lvl4pPr marL="2448448" algn="l" defTabSz="1632302" rtl="0" eaLnBrk="1" latinLnBrk="0" hangingPunct="1">
        <a:defRPr sz="3200" kern="1200">
          <a:solidFill>
            <a:schemeClr val="tx1"/>
          </a:solidFill>
          <a:latin typeface="+mn-lt"/>
          <a:ea typeface="+mn-ea"/>
          <a:cs typeface="+mn-cs"/>
        </a:defRPr>
      </a:lvl4pPr>
      <a:lvl5pPr marL="3264604" algn="l" defTabSz="1632302" rtl="0" eaLnBrk="1" latinLnBrk="0" hangingPunct="1">
        <a:defRPr sz="3200" kern="1200">
          <a:solidFill>
            <a:schemeClr val="tx1"/>
          </a:solidFill>
          <a:latin typeface="+mn-lt"/>
          <a:ea typeface="+mn-ea"/>
          <a:cs typeface="+mn-cs"/>
        </a:defRPr>
      </a:lvl5pPr>
      <a:lvl6pPr marL="4080753" algn="l" defTabSz="1632302" rtl="0" eaLnBrk="1" latinLnBrk="0" hangingPunct="1">
        <a:defRPr sz="3200" kern="1200">
          <a:solidFill>
            <a:schemeClr val="tx1"/>
          </a:solidFill>
          <a:latin typeface="+mn-lt"/>
          <a:ea typeface="+mn-ea"/>
          <a:cs typeface="+mn-cs"/>
        </a:defRPr>
      </a:lvl6pPr>
      <a:lvl7pPr marL="4896904" algn="l" defTabSz="1632302" rtl="0" eaLnBrk="1" latinLnBrk="0" hangingPunct="1">
        <a:defRPr sz="3200" kern="1200">
          <a:solidFill>
            <a:schemeClr val="tx1"/>
          </a:solidFill>
          <a:latin typeface="+mn-lt"/>
          <a:ea typeface="+mn-ea"/>
          <a:cs typeface="+mn-cs"/>
        </a:defRPr>
      </a:lvl7pPr>
      <a:lvl8pPr marL="5713054" algn="l" defTabSz="1632302" rtl="0" eaLnBrk="1" latinLnBrk="0" hangingPunct="1">
        <a:defRPr sz="3200" kern="1200">
          <a:solidFill>
            <a:schemeClr val="tx1"/>
          </a:solidFill>
          <a:latin typeface="+mn-lt"/>
          <a:ea typeface="+mn-ea"/>
          <a:cs typeface="+mn-cs"/>
        </a:defRPr>
      </a:lvl8pPr>
      <a:lvl9pPr marL="6529212" algn="l" defTabSz="1632302" rtl="0" eaLnBrk="1" latinLnBrk="0" hangingPunct="1">
        <a:defRPr sz="32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39.xml"/><Relationship Id="rId2" Type="http://schemas.openxmlformats.org/officeDocument/2006/relationships/audio" Target="../media/media1.wav"/><Relationship Id="rId1" Type="http://schemas.microsoft.com/office/2007/relationships/media" Target="../media/media1.wav"/><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10.wav"/><Relationship Id="rId1" Type="http://schemas.microsoft.com/office/2007/relationships/media" Target="../media/media10.wav"/><Relationship Id="rId6" Type="http://schemas.openxmlformats.org/officeDocument/2006/relationships/image" Target="../media/image13.png"/><Relationship Id="rId5" Type="http://schemas.openxmlformats.org/officeDocument/2006/relationships/image" Target="../media/image22.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11.wav"/><Relationship Id="rId1" Type="http://schemas.microsoft.com/office/2007/relationships/media" Target="../media/media11.wav"/><Relationship Id="rId6" Type="http://schemas.openxmlformats.org/officeDocument/2006/relationships/image" Target="../media/image13.png"/><Relationship Id="rId5" Type="http://schemas.openxmlformats.org/officeDocument/2006/relationships/image" Target="../media/image23.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12.wav"/><Relationship Id="rId1" Type="http://schemas.microsoft.com/office/2007/relationships/media" Target="../media/media12.wav"/><Relationship Id="rId6" Type="http://schemas.openxmlformats.org/officeDocument/2006/relationships/image" Target="../media/image13.png"/><Relationship Id="rId5" Type="http://schemas.openxmlformats.org/officeDocument/2006/relationships/image" Target="../media/image24.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13.wav"/><Relationship Id="rId1" Type="http://schemas.microsoft.com/office/2007/relationships/media" Target="../media/media13.wav"/><Relationship Id="rId6" Type="http://schemas.openxmlformats.org/officeDocument/2006/relationships/image" Target="../media/image13.png"/><Relationship Id="rId5" Type="http://schemas.openxmlformats.org/officeDocument/2006/relationships/image" Target="../media/image25.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40.xml"/><Relationship Id="rId2" Type="http://schemas.openxmlformats.org/officeDocument/2006/relationships/audio" Target="../media/media14.wav"/><Relationship Id="rId1" Type="http://schemas.microsoft.com/office/2007/relationships/media" Target="../media/media14.wav"/><Relationship Id="rId5" Type="http://schemas.openxmlformats.org/officeDocument/2006/relationships/image" Target="../media/image13.png"/><Relationship Id="rId4"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38.xml"/><Relationship Id="rId2" Type="http://schemas.openxmlformats.org/officeDocument/2006/relationships/audio" Target="../media/media2.wav"/><Relationship Id="rId1" Type="http://schemas.microsoft.com/office/2007/relationships/media" Target="../media/media2.wav"/><Relationship Id="rId6" Type="http://schemas.openxmlformats.org/officeDocument/2006/relationships/image" Target="../media/image13.png"/><Relationship Id="rId5" Type="http://schemas.openxmlformats.org/officeDocument/2006/relationships/image" Target="../media/image14.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3.wav"/><Relationship Id="rId1" Type="http://schemas.microsoft.com/office/2007/relationships/media" Target="../media/media3.wav"/><Relationship Id="rId6" Type="http://schemas.openxmlformats.org/officeDocument/2006/relationships/image" Target="../media/image13.png"/><Relationship Id="rId5" Type="http://schemas.openxmlformats.org/officeDocument/2006/relationships/image" Target="../media/image15.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4.wav"/><Relationship Id="rId1" Type="http://schemas.microsoft.com/office/2007/relationships/media" Target="../media/media4.wav"/><Relationship Id="rId6" Type="http://schemas.openxmlformats.org/officeDocument/2006/relationships/image" Target="../media/image13.png"/><Relationship Id="rId5" Type="http://schemas.openxmlformats.org/officeDocument/2006/relationships/image" Target="../media/image16.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5.wav"/><Relationship Id="rId1" Type="http://schemas.microsoft.com/office/2007/relationships/media" Target="../media/media5.wav"/><Relationship Id="rId6" Type="http://schemas.openxmlformats.org/officeDocument/2006/relationships/image" Target="../media/image13.png"/><Relationship Id="rId5" Type="http://schemas.openxmlformats.org/officeDocument/2006/relationships/image" Target="../media/image17.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6.wav"/><Relationship Id="rId1" Type="http://schemas.microsoft.com/office/2007/relationships/media" Target="../media/media6.wav"/><Relationship Id="rId6" Type="http://schemas.openxmlformats.org/officeDocument/2006/relationships/image" Target="../media/image13.png"/><Relationship Id="rId5" Type="http://schemas.openxmlformats.org/officeDocument/2006/relationships/image" Target="../media/image18.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7.wav"/><Relationship Id="rId1" Type="http://schemas.microsoft.com/office/2007/relationships/media" Target="../media/media7.wav"/><Relationship Id="rId6" Type="http://schemas.openxmlformats.org/officeDocument/2006/relationships/image" Target="../media/image13.png"/><Relationship Id="rId5" Type="http://schemas.openxmlformats.org/officeDocument/2006/relationships/image" Target="../media/image19.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8.wav"/><Relationship Id="rId1" Type="http://schemas.microsoft.com/office/2007/relationships/media" Target="../media/media8.wav"/><Relationship Id="rId6" Type="http://schemas.openxmlformats.org/officeDocument/2006/relationships/image" Target="../media/image13.png"/><Relationship Id="rId5" Type="http://schemas.openxmlformats.org/officeDocument/2006/relationships/image" Target="../media/image20.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9.wav"/><Relationship Id="rId1" Type="http://schemas.microsoft.com/office/2007/relationships/media" Target="../media/media9.wav"/><Relationship Id="rId6" Type="http://schemas.openxmlformats.org/officeDocument/2006/relationships/image" Target="../media/image13.png"/><Relationship Id="rId5" Type="http://schemas.openxmlformats.org/officeDocument/2006/relationships/image" Target="../media/image21.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5" name="Picture Placeholder 84" descr="A blue and green gradient&#10;&#10;AI-generated content may be incorrect.">
            <a:extLst>
              <a:ext uri="{FF2B5EF4-FFF2-40B4-BE49-F238E27FC236}">
                <a16:creationId xmlns:a16="http://schemas.microsoft.com/office/drawing/2014/main" id="{7FF8149F-7599-5F09-DB78-1B58775D1838}"/>
              </a:ext>
            </a:extLst>
          </p:cNvPr>
          <p:cNvPicPr>
            <a:picLocks noGrp="1" noChangeAspect="1"/>
          </p:cNvPicPr>
          <p:nvPr>
            <p:ph type="pic" sz="quarter" idx="11"/>
          </p:nvPr>
        </p:nvPicPr>
        <p:blipFill>
          <a:blip r:embed="rId5">
            <a:extLst>
              <a:ext uri="{28A0092B-C50C-407E-A947-70E740481C1C}">
                <a14:useLocalDpi xmlns:a14="http://schemas.microsoft.com/office/drawing/2010/main" val="0"/>
              </a:ext>
            </a:extLst>
          </a:blip>
          <a:srcRect r="-1" b="1105"/>
          <a:stretch>
            <a:fillRect/>
          </a:stretch>
        </p:blipFill>
        <p:spPr>
          <a:xfrm>
            <a:off x="268396" y="190656"/>
            <a:ext cx="17748156" cy="9916798"/>
          </a:xfrm>
          <a:noFill/>
        </p:spPr>
      </p:pic>
      <p:sp>
        <p:nvSpPr>
          <p:cNvPr id="124" name="Text Placeholder 4">
            <a:extLst>
              <a:ext uri="{FF2B5EF4-FFF2-40B4-BE49-F238E27FC236}">
                <a16:creationId xmlns:a16="http://schemas.microsoft.com/office/drawing/2014/main" id="{692B298C-41FD-444E-5E1B-739ECC69E34B}"/>
              </a:ext>
            </a:extLst>
          </p:cNvPr>
          <p:cNvSpPr>
            <a:spLocks noGrp="1"/>
          </p:cNvSpPr>
          <p:nvPr>
            <p:ph type="body" sz="quarter" idx="16"/>
          </p:nvPr>
        </p:nvSpPr>
        <p:spPr>
          <a:xfrm>
            <a:off x="13189153" y="7013869"/>
            <a:ext cx="3442280" cy="1938380"/>
          </a:xfrm>
        </p:spPr>
        <p:txBody>
          <a:bodyPr/>
          <a:lstStyle/>
          <a:p>
            <a:endParaRPr lang="en-US" dirty="0"/>
          </a:p>
        </p:txBody>
      </p:sp>
      <p:pic>
        <p:nvPicPr>
          <p:cNvPr id="2" name="slide_1" hidden="1">
            <a:hlinkClick r:id="" action="ppaction://media"/>
            <a:extLst>
              <a:ext uri="{FF2B5EF4-FFF2-40B4-BE49-F238E27FC236}">
                <a16:creationId xmlns:a16="http://schemas.microsoft.com/office/drawing/2014/main" id="{01C4C2FB-A972-BC4E-A100-D70FFF70722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pic>
        <p:nvPicPr>
          <p:cNvPr id="3" name="slide_1" hidden="1">
            <a:hlinkClick r:id="" action="ppaction://media"/>
            <a:extLst>
              <a:ext uri="{FF2B5EF4-FFF2-40B4-BE49-F238E27FC236}">
                <a16:creationId xmlns:a16="http://schemas.microsoft.com/office/drawing/2014/main" id="{6BC42A00-0980-A331-6465-752717D5006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spTree>
    <p:extLst>
      <p:ext uri="{BB962C8B-B14F-4D97-AF65-F5344CB8AC3E}">
        <p14:creationId xmlns:p14="http://schemas.microsoft.com/office/powerpoint/2010/main" val="2754319249"/>
      </p:ext>
    </p:extLst>
  </p:cSld>
  <p:clrMapOvr>
    <a:masterClrMapping/>
  </p:clrMapOvr>
  <mc:AlternateContent xmlns:mc="http://schemas.openxmlformats.org/markup-compatibility/2006">
    <mc:Choice xmlns:p14="http://schemas.microsoft.com/office/powerpoint/2010/main" Requires="p14">
      <p:transition p14:dur="0" advClick="0" advTm="4248">
        <p:cover/>
      </p:transition>
    </mc:Choice>
    <mc:Fallback>
      <p:transition advClick="0" advTm="4248">
        <p:cover/>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375"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1375" fill="hold"/>
                                        <p:tgtEl>
                                          <p:spTgt spid="3"/>
                                        </p:tgtEl>
                                      </p:cBhvr>
                                    </p:cmd>
                                  </p:childTnLst>
                                </p:cTn>
                              </p:par>
                            </p:childTnLst>
                          </p:cTn>
                        </p:par>
                      </p:childTnLst>
                    </p:cTn>
                  </p:par>
                </p:childTnLst>
              </p:cTn>
              <p:nextCondLst>
                <p:cond evt="onClick" delay="0">
                  <p:tgtEl>
                    <p:spTgt spid="3"/>
                  </p:tgtEl>
                </p:cond>
              </p:nextCondLst>
            </p:seq>
            <p:audio>
              <p:cMediaNode vol="80000">
                <p:cTn id="13" fill="hold" display="0">
                  <p:stCondLst>
                    <p:cond delay="indefinite"/>
                  </p:stCondLst>
                  <p:endCondLst>
                    <p:cond evt="onStopAudio" delay="0">
                      <p:tgtEl>
                        <p:sldTgt/>
                      </p:tgtEl>
                    </p:cond>
                  </p:endCondLst>
                </p:cTn>
                <p:tgtEl>
                  <p:spTgt spid="3"/>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67818E3-BB80-4291-A8AD-EC8510A6617E}"/>
              </a:ext>
            </a:extLst>
          </p:cNvPr>
          <p:cNvSpPr>
            <a:spLocks noGrp="1"/>
          </p:cNvSpPr>
          <p:nvPr>
            <p:ph type="body" sz="quarter" idx="10"/>
          </p:nvPr>
        </p:nvSpPr>
        <p:spPr/>
        <p:txBody>
          <a:bodyPr/>
          <a:lstStyle/>
          <a:p>
            <a:endParaRPr lang="en-US"/>
          </a:p>
        </p:txBody>
      </p:sp>
      <p:sp>
        <p:nvSpPr>
          <p:cNvPr id="3" name="Title 2">
            <a:extLst>
              <a:ext uri="{FF2B5EF4-FFF2-40B4-BE49-F238E27FC236}">
                <a16:creationId xmlns:a16="http://schemas.microsoft.com/office/drawing/2014/main" id="{8CD1AD55-9ED7-43A2-8665-15C323C57F06}"/>
              </a:ext>
            </a:extLst>
          </p:cNvPr>
          <p:cNvSpPr>
            <a:spLocks noGrp="1"/>
          </p:cNvSpPr>
          <p:nvPr>
            <p:ph type="title"/>
          </p:nvPr>
        </p:nvSpPr>
        <p:spPr/>
        <p:txBody>
          <a:bodyPr/>
          <a:lstStyle/>
          <a:p>
            <a:endParaRPr lang="en-US"/>
          </a:p>
        </p:txBody>
      </p:sp>
      <p:pic>
        <p:nvPicPr>
          <p:cNvPr id="6" name="Picture 5">
            <a:extLst>
              <a:ext uri="{FF2B5EF4-FFF2-40B4-BE49-F238E27FC236}">
                <a16:creationId xmlns:a16="http://schemas.microsoft.com/office/drawing/2014/main" id="{DEB44227-B409-43E6-B0E3-5B13A68BBB96}"/>
              </a:ext>
            </a:extLst>
          </p:cNvPr>
          <p:cNvPicPr>
            <a:picLocks noChangeAspect="1"/>
          </p:cNvPicPr>
          <p:nvPr/>
        </p:nvPicPr>
        <p:blipFill>
          <a:blip r:embed="rId5"/>
          <a:stretch>
            <a:fillRect/>
          </a:stretch>
        </p:blipFill>
        <p:spPr>
          <a:xfrm>
            <a:off x="967041" y="814920"/>
            <a:ext cx="12612896" cy="5713896"/>
          </a:xfrm>
          <a:prstGeom prst="rect">
            <a:avLst/>
          </a:prstGeom>
        </p:spPr>
      </p:pic>
      <p:pic>
        <p:nvPicPr>
          <p:cNvPr id="4" name="slide_10" hidden="1">
            <a:hlinkClick r:id="" action="ppaction://media"/>
            <a:extLst>
              <a:ext uri="{FF2B5EF4-FFF2-40B4-BE49-F238E27FC236}">
                <a16:creationId xmlns:a16="http://schemas.microsoft.com/office/drawing/2014/main" id="{6E6F6AFC-1D37-E4B4-CA48-6BDDDF03A0B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pic>
        <p:nvPicPr>
          <p:cNvPr id="5" name="slide_10" hidden="1">
            <a:hlinkClick r:id="" action="ppaction://media"/>
            <a:extLst>
              <a:ext uri="{FF2B5EF4-FFF2-40B4-BE49-F238E27FC236}">
                <a16:creationId xmlns:a16="http://schemas.microsoft.com/office/drawing/2014/main" id="{E863A358-44C1-7D48-6528-A08E3239185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spTree>
    <p:extLst>
      <p:ext uri="{BB962C8B-B14F-4D97-AF65-F5344CB8AC3E}">
        <p14:creationId xmlns:p14="http://schemas.microsoft.com/office/powerpoint/2010/main" val="1061897073"/>
      </p:ext>
    </p:extLst>
  </p:cSld>
  <p:clrMapOvr>
    <a:masterClrMapping/>
  </p:clrMapOvr>
  <mc:AlternateContent xmlns:mc="http://schemas.openxmlformats.org/markup-compatibility/2006">
    <mc:Choice xmlns:p14="http://schemas.microsoft.com/office/powerpoint/2010/main" Requires="p14">
      <p:transition p14:dur="0" advClick="0" advTm="25368">
        <p:cover/>
      </p:transition>
    </mc:Choice>
    <mc:Fallback>
      <p:transition advClick="0" advTm="25368">
        <p:cover/>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6625"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26625" fill="hold"/>
                                        <p:tgtEl>
                                          <p:spTgt spid="5"/>
                                        </p:tgtEl>
                                      </p:cBhvr>
                                    </p:cmd>
                                  </p:childTnLst>
                                </p:cTn>
                              </p:par>
                            </p:childTnLst>
                          </p:cTn>
                        </p:par>
                      </p:childTnLst>
                    </p:cTn>
                  </p:par>
                </p:childTnLst>
              </p:cTn>
              <p:nextCondLst>
                <p:cond evt="onClick" delay="0">
                  <p:tgtEl>
                    <p:spTgt spid="5"/>
                  </p:tgtEl>
                </p:cond>
              </p:nextCondLst>
            </p:seq>
            <p:audio>
              <p:cMediaNode vol="80000">
                <p:cTn id="13" fill="hold" display="0">
                  <p:stCondLst>
                    <p:cond delay="indefinite"/>
                  </p:stCondLst>
                  <p:endCondLst>
                    <p:cond evt="onStopAudio" delay="0">
                      <p:tgtEl>
                        <p:sldTgt/>
                      </p:tgtEl>
                    </p:cond>
                  </p:endCondLst>
                </p:cTn>
                <p:tgtEl>
                  <p:spTgt spid="5"/>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633CFCB-8263-4322-A410-9D18A2BE165B}"/>
              </a:ext>
            </a:extLst>
          </p:cNvPr>
          <p:cNvSpPr>
            <a:spLocks noGrp="1"/>
          </p:cNvSpPr>
          <p:nvPr>
            <p:ph type="body" sz="quarter" idx="10"/>
          </p:nvPr>
        </p:nvSpPr>
        <p:spPr/>
        <p:txBody>
          <a:bodyPr/>
          <a:lstStyle/>
          <a:p>
            <a:endParaRPr lang="en-US"/>
          </a:p>
        </p:txBody>
      </p:sp>
      <p:sp>
        <p:nvSpPr>
          <p:cNvPr id="3" name="Title 2">
            <a:extLst>
              <a:ext uri="{FF2B5EF4-FFF2-40B4-BE49-F238E27FC236}">
                <a16:creationId xmlns:a16="http://schemas.microsoft.com/office/drawing/2014/main" id="{478DD0DD-F144-44C7-B240-2322C6F6A6D5}"/>
              </a:ext>
            </a:extLst>
          </p:cNvPr>
          <p:cNvSpPr>
            <a:spLocks noGrp="1"/>
          </p:cNvSpPr>
          <p:nvPr>
            <p:ph type="title"/>
          </p:nvPr>
        </p:nvSpPr>
        <p:spPr/>
        <p:txBody>
          <a:bodyPr/>
          <a:lstStyle/>
          <a:p>
            <a:endParaRPr lang="en-US"/>
          </a:p>
        </p:txBody>
      </p:sp>
      <p:pic>
        <p:nvPicPr>
          <p:cNvPr id="8" name="Picture 7">
            <a:extLst>
              <a:ext uri="{FF2B5EF4-FFF2-40B4-BE49-F238E27FC236}">
                <a16:creationId xmlns:a16="http://schemas.microsoft.com/office/drawing/2014/main" id="{0BDCA137-B408-4B89-B8B3-0B150CBAFEB2}"/>
              </a:ext>
            </a:extLst>
          </p:cNvPr>
          <p:cNvPicPr>
            <a:picLocks noChangeAspect="1"/>
          </p:cNvPicPr>
          <p:nvPr/>
        </p:nvPicPr>
        <p:blipFill>
          <a:blip r:embed="rId5"/>
          <a:stretch>
            <a:fillRect/>
          </a:stretch>
        </p:blipFill>
        <p:spPr>
          <a:xfrm>
            <a:off x="621772" y="377910"/>
            <a:ext cx="15727700" cy="7721561"/>
          </a:xfrm>
          <a:prstGeom prst="rect">
            <a:avLst/>
          </a:prstGeom>
        </p:spPr>
      </p:pic>
      <p:pic>
        <p:nvPicPr>
          <p:cNvPr id="4" name="slide_11" hidden="1">
            <a:hlinkClick r:id="" action="ppaction://media"/>
            <a:extLst>
              <a:ext uri="{FF2B5EF4-FFF2-40B4-BE49-F238E27FC236}">
                <a16:creationId xmlns:a16="http://schemas.microsoft.com/office/drawing/2014/main" id="{8A9219E9-C7BB-A374-9282-A333442838B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pic>
        <p:nvPicPr>
          <p:cNvPr id="5" name="slide_11" hidden="1">
            <a:hlinkClick r:id="" action="ppaction://media"/>
            <a:extLst>
              <a:ext uri="{FF2B5EF4-FFF2-40B4-BE49-F238E27FC236}">
                <a16:creationId xmlns:a16="http://schemas.microsoft.com/office/drawing/2014/main" id="{7226F64B-83BD-7335-A0C9-643AAD24CFA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spTree>
    <p:extLst>
      <p:ext uri="{BB962C8B-B14F-4D97-AF65-F5344CB8AC3E}">
        <p14:creationId xmlns:p14="http://schemas.microsoft.com/office/powerpoint/2010/main" val="4241875220"/>
      </p:ext>
    </p:extLst>
  </p:cSld>
  <p:clrMapOvr>
    <a:masterClrMapping/>
  </p:clrMapOvr>
  <mc:AlternateContent xmlns:mc="http://schemas.openxmlformats.org/markup-compatibility/2006">
    <mc:Choice xmlns:p14="http://schemas.microsoft.com/office/powerpoint/2010/main" Requires="p14">
      <p:transition p14:dur="0" advClick="0" advTm="11352">
        <p:cover/>
      </p:transition>
    </mc:Choice>
    <mc:Fallback>
      <p:transition advClick="0" advTm="11352">
        <p:cover/>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2812"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12812" fill="hold"/>
                                        <p:tgtEl>
                                          <p:spTgt spid="5"/>
                                        </p:tgtEl>
                                      </p:cBhvr>
                                    </p:cmd>
                                  </p:childTnLst>
                                </p:cTn>
                              </p:par>
                            </p:childTnLst>
                          </p:cTn>
                        </p:par>
                      </p:childTnLst>
                    </p:cTn>
                  </p:par>
                </p:childTnLst>
              </p:cTn>
              <p:nextCondLst>
                <p:cond evt="onClick" delay="0">
                  <p:tgtEl>
                    <p:spTgt spid="5"/>
                  </p:tgtEl>
                </p:cond>
              </p:nextCondLst>
            </p:seq>
            <p:audio>
              <p:cMediaNode vol="80000">
                <p:cTn id="13" fill="hold" display="0">
                  <p:stCondLst>
                    <p:cond delay="indefinite"/>
                  </p:stCondLst>
                  <p:endCondLst>
                    <p:cond evt="onStopAudio" delay="0">
                      <p:tgtEl>
                        <p:sldTgt/>
                      </p:tgtEl>
                    </p:cond>
                  </p:endCondLst>
                </p:cTn>
                <p:tgtEl>
                  <p:spTgt spid="5"/>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B3B3A9D-76CB-40E8-BAE6-510ECA8BBC78}"/>
              </a:ext>
            </a:extLst>
          </p:cNvPr>
          <p:cNvSpPr>
            <a:spLocks noGrp="1"/>
          </p:cNvSpPr>
          <p:nvPr>
            <p:ph type="body" sz="quarter" idx="10"/>
          </p:nvPr>
        </p:nvSpPr>
        <p:spPr/>
        <p:txBody>
          <a:bodyPr/>
          <a:lstStyle/>
          <a:p>
            <a:endParaRPr lang="en-US" dirty="0"/>
          </a:p>
        </p:txBody>
      </p:sp>
      <p:sp>
        <p:nvSpPr>
          <p:cNvPr id="3" name="Title 2">
            <a:extLst>
              <a:ext uri="{FF2B5EF4-FFF2-40B4-BE49-F238E27FC236}">
                <a16:creationId xmlns:a16="http://schemas.microsoft.com/office/drawing/2014/main" id="{FCC67D4F-A731-468A-A7B4-CD7BA8DC1DB0}"/>
              </a:ext>
            </a:extLst>
          </p:cNvPr>
          <p:cNvSpPr>
            <a:spLocks noGrp="1"/>
          </p:cNvSpPr>
          <p:nvPr>
            <p:ph type="title"/>
          </p:nvPr>
        </p:nvSpPr>
        <p:spPr/>
        <p:txBody>
          <a:bodyPr/>
          <a:lstStyle/>
          <a:p>
            <a:endParaRPr lang="en-US"/>
          </a:p>
        </p:txBody>
      </p:sp>
      <p:sp>
        <p:nvSpPr>
          <p:cNvPr id="4" name="Slide Number Placeholder 3">
            <a:extLst>
              <a:ext uri="{FF2B5EF4-FFF2-40B4-BE49-F238E27FC236}">
                <a16:creationId xmlns:a16="http://schemas.microsoft.com/office/drawing/2014/main" id="{36C07274-B322-4E9E-BDC5-A85E452DAC73}"/>
              </a:ext>
            </a:extLst>
          </p:cNvPr>
          <p:cNvSpPr>
            <a:spLocks noGrp="1"/>
          </p:cNvSpPr>
          <p:nvPr>
            <p:ph type="sldNum" sz="quarter" idx="11"/>
          </p:nvPr>
        </p:nvSpPr>
        <p:spPr/>
        <p:txBody>
          <a:bodyPr/>
          <a:lstStyle/>
          <a:p>
            <a:pPr>
              <a:defRPr/>
            </a:pPr>
            <a:fld id="{162E4A84-A8F2-424A-AAF2-679D4EB18637}" type="slidenum">
              <a:rPr lang="en-US" smtClean="0"/>
              <a:pPr>
                <a:defRPr/>
              </a:pPr>
              <a:t>12</a:t>
            </a:fld>
            <a:endParaRPr lang="en-US"/>
          </a:p>
        </p:txBody>
      </p:sp>
      <p:pic>
        <p:nvPicPr>
          <p:cNvPr id="6" name="Picture 5">
            <a:extLst>
              <a:ext uri="{FF2B5EF4-FFF2-40B4-BE49-F238E27FC236}">
                <a16:creationId xmlns:a16="http://schemas.microsoft.com/office/drawing/2014/main" id="{2B0C1893-4AB9-460C-9821-630CE8E096DE}"/>
              </a:ext>
            </a:extLst>
          </p:cNvPr>
          <p:cNvPicPr>
            <a:picLocks noChangeAspect="1"/>
          </p:cNvPicPr>
          <p:nvPr/>
        </p:nvPicPr>
        <p:blipFill>
          <a:blip r:embed="rId5"/>
          <a:stretch>
            <a:fillRect/>
          </a:stretch>
        </p:blipFill>
        <p:spPr>
          <a:xfrm>
            <a:off x="737364" y="377909"/>
            <a:ext cx="10838940" cy="10047113"/>
          </a:xfrm>
          <a:prstGeom prst="rect">
            <a:avLst/>
          </a:prstGeom>
        </p:spPr>
      </p:pic>
      <p:pic>
        <p:nvPicPr>
          <p:cNvPr id="5" name="slide_12" hidden="1">
            <a:hlinkClick r:id="" action="ppaction://media"/>
            <a:extLst>
              <a:ext uri="{FF2B5EF4-FFF2-40B4-BE49-F238E27FC236}">
                <a16:creationId xmlns:a16="http://schemas.microsoft.com/office/drawing/2014/main" id="{91DD3670-9637-B767-49CF-22407711C5E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pic>
        <p:nvPicPr>
          <p:cNvPr id="7" name="slide_12" hidden="1">
            <a:hlinkClick r:id="" action="ppaction://media"/>
            <a:extLst>
              <a:ext uri="{FF2B5EF4-FFF2-40B4-BE49-F238E27FC236}">
                <a16:creationId xmlns:a16="http://schemas.microsoft.com/office/drawing/2014/main" id="{FEBE2AED-23BE-CEA6-1242-9B423D5AC66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spTree>
    <p:extLst>
      <p:ext uri="{BB962C8B-B14F-4D97-AF65-F5344CB8AC3E}">
        <p14:creationId xmlns:p14="http://schemas.microsoft.com/office/powerpoint/2010/main" val="1785599412"/>
      </p:ext>
    </p:extLst>
  </p:cSld>
  <p:clrMapOvr>
    <a:masterClrMapping/>
  </p:clrMapOvr>
  <mc:AlternateContent xmlns:mc="http://schemas.openxmlformats.org/markup-compatibility/2006">
    <mc:Choice xmlns:p14="http://schemas.microsoft.com/office/powerpoint/2010/main" Requires="p14">
      <p:transition p14:dur="0" advClick="0" advTm="27840">
        <p:cover/>
      </p:transition>
    </mc:Choice>
    <mc:Fallback>
      <p:transition advClick="0" advTm="27840">
        <p:cover/>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9162" fill="hold"/>
                                        <p:tgtEl>
                                          <p:spTgt spid="5"/>
                                        </p:tgtEl>
                                      </p:cBhvr>
                                    </p:cmd>
                                  </p:childTnLst>
                                </p:cTn>
                              </p:par>
                            </p:childTnLst>
                          </p:cTn>
                        </p:par>
                      </p:childTnLst>
                    </p:cTn>
                  </p:par>
                </p:childTnLst>
              </p:cTn>
              <p:nextCondLst>
                <p:cond evt="onClick" delay="0">
                  <p:tgtEl>
                    <p:spTgt spid="5"/>
                  </p:tgtEl>
                </p:cond>
              </p:nextCondLst>
            </p:seq>
            <p:audio>
              <p:cMediaNode vol="80000">
                <p:cTn id="7" fill="hold" display="0">
                  <p:stCondLst>
                    <p:cond delay="indefinite"/>
                  </p:stCondLst>
                  <p:endCondLst>
                    <p:cond evt="onStopAudio" delay="0">
                      <p:tgtEl>
                        <p:sldTgt/>
                      </p:tgtEl>
                    </p:cond>
                  </p:endCondLst>
                </p:cTn>
                <p:tgtEl>
                  <p:spTgt spid="5"/>
                </p:tgtEl>
              </p:cMediaNode>
            </p:audi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29162" fill="hold"/>
                                        <p:tgtEl>
                                          <p:spTgt spid="7"/>
                                        </p:tgtEl>
                                      </p:cBhvr>
                                    </p:cmd>
                                  </p:childTnLst>
                                </p:cTn>
                              </p:par>
                            </p:childTnLst>
                          </p:cTn>
                        </p:par>
                      </p:childTnLst>
                    </p:cTn>
                  </p:par>
                </p:childTnLst>
              </p:cTn>
              <p:nextCondLst>
                <p:cond evt="onClick" delay="0">
                  <p:tgtEl>
                    <p:spTgt spid="7"/>
                  </p:tgtEl>
                </p:cond>
              </p:nextCondLst>
            </p:seq>
            <p:audio>
              <p:cMediaNode vol="80000">
                <p:cTn id="13" fill="hold" display="0">
                  <p:stCondLst>
                    <p:cond delay="indefinite"/>
                  </p:stCondLst>
                  <p:endCondLst>
                    <p:cond evt="onStopAudio" delay="0">
                      <p:tgtEl>
                        <p:sldTgt/>
                      </p:tgtEl>
                    </p:cond>
                  </p:endCondLst>
                </p:cTn>
                <p:tgtEl>
                  <p:spTgt spid="7"/>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1F81771-CDAA-42A0-B83F-B1EF727296F6}"/>
              </a:ext>
            </a:extLst>
          </p:cNvPr>
          <p:cNvSpPr>
            <a:spLocks noGrp="1"/>
          </p:cNvSpPr>
          <p:nvPr>
            <p:ph type="body" sz="quarter" idx="10"/>
          </p:nvPr>
        </p:nvSpPr>
        <p:spPr/>
        <p:txBody>
          <a:bodyPr/>
          <a:lstStyle/>
          <a:p>
            <a:endParaRPr lang="en-US"/>
          </a:p>
        </p:txBody>
      </p:sp>
      <p:sp>
        <p:nvSpPr>
          <p:cNvPr id="3" name="Title 2">
            <a:extLst>
              <a:ext uri="{FF2B5EF4-FFF2-40B4-BE49-F238E27FC236}">
                <a16:creationId xmlns:a16="http://schemas.microsoft.com/office/drawing/2014/main" id="{AB670B3B-F1BF-4C9D-90F6-067444AE6FE2}"/>
              </a:ext>
            </a:extLst>
          </p:cNvPr>
          <p:cNvSpPr>
            <a:spLocks noGrp="1"/>
          </p:cNvSpPr>
          <p:nvPr>
            <p:ph type="title"/>
          </p:nvPr>
        </p:nvSpPr>
        <p:spPr/>
        <p:txBody>
          <a:bodyPr/>
          <a:lstStyle/>
          <a:p>
            <a:endParaRPr lang="en-US"/>
          </a:p>
        </p:txBody>
      </p:sp>
      <p:sp>
        <p:nvSpPr>
          <p:cNvPr id="4" name="Slide Number Placeholder 3">
            <a:extLst>
              <a:ext uri="{FF2B5EF4-FFF2-40B4-BE49-F238E27FC236}">
                <a16:creationId xmlns:a16="http://schemas.microsoft.com/office/drawing/2014/main" id="{0A5AACEC-D755-467F-8AD8-642C8B5EB7D2}"/>
              </a:ext>
            </a:extLst>
          </p:cNvPr>
          <p:cNvSpPr>
            <a:spLocks noGrp="1"/>
          </p:cNvSpPr>
          <p:nvPr>
            <p:ph type="sldNum" sz="quarter" idx="11"/>
          </p:nvPr>
        </p:nvSpPr>
        <p:spPr/>
        <p:txBody>
          <a:bodyPr/>
          <a:lstStyle/>
          <a:p>
            <a:pPr>
              <a:defRPr/>
            </a:pPr>
            <a:fld id="{162E4A84-A8F2-424A-AAF2-679D4EB18637}" type="slidenum">
              <a:rPr lang="en-US" smtClean="0"/>
              <a:pPr>
                <a:defRPr/>
              </a:pPr>
              <a:t>13</a:t>
            </a:fld>
            <a:endParaRPr lang="en-US"/>
          </a:p>
        </p:txBody>
      </p:sp>
      <p:pic>
        <p:nvPicPr>
          <p:cNvPr id="6" name="Picture 5">
            <a:extLst>
              <a:ext uri="{FF2B5EF4-FFF2-40B4-BE49-F238E27FC236}">
                <a16:creationId xmlns:a16="http://schemas.microsoft.com/office/drawing/2014/main" id="{1007514B-862B-4BD3-B1D1-BFEEB3398A55}"/>
              </a:ext>
            </a:extLst>
          </p:cNvPr>
          <p:cNvPicPr>
            <a:picLocks noChangeAspect="1"/>
          </p:cNvPicPr>
          <p:nvPr/>
        </p:nvPicPr>
        <p:blipFill>
          <a:blip r:embed="rId5"/>
          <a:stretch>
            <a:fillRect/>
          </a:stretch>
        </p:blipFill>
        <p:spPr>
          <a:xfrm>
            <a:off x="621772" y="377910"/>
            <a:ext cx="12947924" cy="10012664"/>
          </a:xfrm>
          <a:prstGeom prst="rect">
            <a:avLst/>
          </a:prstGeom>
        </p:spPr>
      </p:pic>
      <p:pic>
        <p:nvPicPr>
          <p:cNvPr id="5" name="slide_13" hidden="1">
            <a:hlinkClick r:id="" action="ppaction://media"/>
            <a:extLst>
              <a:ext uri="{FF2B5EF4-FFF2-40B4-BE49-F238E27FC236}">
                <a16:creationId xmlns:a16="http://schemas.microsoft.com/office/drawing/2014/main" id="{7CDB77EF-D84D-D54C-6F88-E8DF5C7E33A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pic>
        <p:nvPicPr>
          <p:cNvPr id="7" name="slide_13" hidden="1">
            <a:hlinkClick r:id="" action="ppaction://media"/>
            <a:extLst>
              <a:ext uri="{FF2B5EF4-FFF2-40B4-BE49-F238E27FC236}">
                <a16:creationId xmlns:a16="http://schemas.microsoft.com/office/drawing/2014/main" id="{D9A6BB46-1298-2B85-7677-E2DD34B85F2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spTree>
    <p:extLst>
      <p:ext uri="{BB962C8B-B14F-4D97-AF65-F5344CB8AC3E}">
        <p14:creationId xmlns:p14="http://schemas.microsoft.com/office/powerpoint/2010/main" val="2267493592"/>
      </p:ext>
    </p:extLst>
  </p:cSld>
  <p:clrMapOvr>
    <a:masterClrMapping/>
  </p:clrMapOvr>
  <mc:AlternateContent xmlns:mc="http://schemas.openxmlformats.org/markup-compatibility/2006">
    <mc:Choice xmlns:p14="http://schemas.microsoft.com/office/powerpoint/2010/main" Requires="p14">
      <p:transition p14:dur="0" advClick="0" advTm="20160">
        <p:cover/>
      </p:transition>
    </mc:Choice>
    <mc:Fallback>
      <p:transition advClick="0" advTm="20160">
        <p:cover/>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1637" fill="hold"/>
                                        <p:tgtEl>
                                          <p:spTgt spid="5"/>
                                        </p:tgtEl>
                                      </p:cBhvr>
                                    </p:cmd>
                                  </p:childTnLst>
                                </p:cTn>
                              </p:par>
                            </p:childTnLst>
                          </p:cTn>
                        </p:par>
                      </p:childTnLst>
                    </p:cTn>
                  </p:par>
                </p:childTnLst>
              </p:cTn>
              <p:nextCondLst>
                <p:cond evt="onClick" delay="0">
                  <p:tgtEl>
                    <p:spTgt spid="5"/>
                  </p:tgtEl>
                </p:cond>
              </p:nextCondLst>
            </p:seq>
            <p:audio>
              <p:cMediaNode vol="80000">
                <p:cTn id="7" fill="hold" display="0">
                  <p:stCondLst>
                    <p:cond delay="indefinite"/>
                  </p:stCondLst>
                  <p:endCondLst>
                    <p:cond evt="onStopAudio" delay="0">
                      <p:tgtEl>
                        <p:sldTgt/>
                      </p:tgtEl>
                    </p:cond>
                  </p:endCondLst>
                </p:cTn>
                <p:tgtEl>
                  <p:spTgt spid="5"/>
                </p:tgtEl>
              </p:cMediaNode>
            </p:audi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21637" fill="hold"/>
                                        <p:tgtEl>
                                          <p:spTgt spid="7"/>
                                        </p:tgtEl>
                                      </p:cBhvr>
                                    </p:cmd>
                                  </p:childTnLst>
                                </p:cTn>
                              </p:par>
                            </p:childTnLst>
                          </p:cTn>
                        </p:par>
                      </p:childTnLst>
                    </p:cTn>
                  </p:par>
                </p:childTnLst>
              </p:cTn>
              <p:nextCondLst>
                <p:cond evt="onClick" delay="0">
                  <p:tgtEl>
                    <p:spTgt spid="7"/>
                  </p:tgtEl>
                </p:cond>
              </p:nextCondLst>
            </p:seq>
            <p:audio>
              <p:cMediaNode vol="80000">
                <p:cTn id="13" fill="hold" display="0">
                  <p:stCondLst>
                    <p:cond delay="indefinite"/>
                  </p:stCondLst>
                  <p:endCondLst>
                    <p:cond evt="onStopAudio" delay="0">
                      <p:tgtEl>
                        <p:sldTgt/>
                      </p:tgtEl>
                    </p:cond>
                  </p:endCondLst>
                </p:cTn>
                <p:tgtEl>
                  <p:spTgt spid="7"/>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lide_14" hidden="1">
            <a:hlinkClick r:id="" action="ppaction://media"/>
            <a:extLst>
              <a:ext uri="{FF2B5EF4-FFF2-40B4-BE49-F238E27FC236}">
                <a16:creationId xmlns:a16="http://schemas.microsoft.com/office/drawing/2014/main" id="{47B515B4-A76A-4E5C-D81F-688AB9E9116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0" y="0"/>
            <a:ext cx="609600" cy="609600"/>
          </a:xfrm>
          <a:prstGeom prst="rect">
            <a:avLst/>
          </a:prstGeom>
        </p:spPr>
      </p:pic>
      <p:pic>
        <p:nvPicPr>
          <p:cNvPr id="3" name="slide_14" hidden="1">
            <a:hlinkClick r:id="" action="ppaction://media"/>
            <a:extLst>
              <a:ext uri="{FF2B5EF4-FFF2-40B4-BE49-F238E27FC236}">
                <a16:creationId xmlns:a16="http://schemas.microsoft.com/office/drawing/2014/main" id="{8E26C275-2DA2-0A09-2243-09006D197A1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0" y="0"/>
            <a:ext cx="609600" cy="609600"/>
          </a:xfrm>
          <a:prstGeom prst="rect">
            <a:avLst/>
          </a:prstGeom>
        </p:spPr>
      </p:pic>
    </p:spTree>
    <p:extLst>
      <p:ext uri="{BB962C8B-B14F-4D97-AF65-F5344CB8AC3E}">
        <p14:creationId xmlns:p14="http://schemas.microsoft.com/office/powerpoint/2010/main" val="2977926562"/>
      </p:ext>
    </p:extLst>
  </p:cSld>
  <p:clrMapOvr>
    <a:masterClrMapping/>
  </p:clrMapOvr>
  <mc:AlternateContent xmlns:mc="http://schemas.openxmlformats.org/markup-compatibility/2006">
    <mc:Choice xmlns:p14="http://schemas.microsoft.com/office/powerpoint/2010/main" Requires="p14">
      <p:transition p14:dur="0" advClick="0" advTm="8592">
        <p:cover/>
      </p:transition>
    </mc:Choice>
    <mc:Fallback>
      <p:transition advClick="0" advTm="8592">
        <p:cover/>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0112"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10112" fill="hold"/>
                                        <p:tgtEl>
                                          <p:spTgt spid="3"/>
                                        </p:tgtEl>
                                      </p:cBhvr>
                                    </p:cmd>
                                  </p:childTnLst>
                                </p:cTn>
                              </p:par>
                            </p:childTnLst>
                          </p:cTn>
                        </p:par>
                      </p:childTnLst>
                    </p:cTn>
                  </p:par>
                </p:childTnLst>
              </p:cTn>
              <p:nextCondLst>
                <p:cond evt="onClick" delay="0">
                  <p:tgtEl>
                    <p:spTgt spid="3"/>
                  </p:tgtEl>
                </p:cond>
              </p:nextCondLst>
            </p:seq>
            <p:audio>
              <p:cMediaNode vol="80000">
                <p:cTn id="13" fill="hold" display="0">
                  <p:stCondLst>
                    <p:cond delay="indefinite"/>
                  </p:stCondLst>
                  <p:endCondLst>
                    <p:cond evt="onStopAudio" delay="0">
                      <p:tgtEl>
                        <p:sldTgt/>
                      </p:tgtEl>
                    </p:cond>
                  </p:endCondLst>
                </p:cTn>
                <p:tgtEl>
                  <p:spTgt spid="3"/>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cture containing graphical user interface&#10;&#10;Description automatically generated">
            <a:extLst>
              <a:ext uri="{FF2B5EF4-FFF2-40B4-BE49-F238E27FC236}">
                <a16:creationId xmlns:a16="http://schemas.microsoft.com/office/drawing/2014/main" id="{83C8631B-C4D5-4C9C-84BC-F3AA4ED6FD03}"/>
              </a:ext>
            </a:extLst>
          </p:cNvPr>
          <p:cNvPicPr>
            <a:picLocks noChangeAspect="1"/>
          </p:cNvPicPr>
          <p:nvPr/>
        </p:nvPicPr>
        <p:blipFill rotWithShape="1">
          <a:blip r:embed="rId5">
            <a:extLst>
              <a:ext uri="{28A0092B-C50C-407E-A947-70E740481C1C}">
                <a14:useLocalDpi xmlns:a14="http://schemas.microsoft.com/office/drawing/2010/main" val="0"/>
              </a:ext>
            </a:extLst>
          </a:blip>
          <a:srcRect b="1993"/>
          <a:stretch/>
        </p:blipFill>
        <p:spPr>
          <a:xfrm>
            <a:off x="0" y="0"/>
            <a:ext cx="18333388" cy="10298113"/>
          </a:xfrm>
          <a:prstGeom prst="rect">
            <a:avLst/>
          </a:prstGeom>
        </p:spPr>
      </p:pic>
      <p:sp>
        <p:nvSpPr>
          <p:cNvPr id="4" name="TextBox 3">
            <a:extLst>
              <a:ext uri="{FF2B5EF4-FFF2-40B4-BE49-F238E27FC236}">
                <a16:creationId xmlns:a16="http://schemas.microsoft.com/office/drawing/2014/main" id="{689148C2-8654-4B94-81D1-9B0FD792781F}"/>
              </a:ext>
            </a:extLst>
          </p:cNvPr>
          <p:cNvSpPr txBox="1"/>
          <p:nvPr/>
        </p:nvSpPr>
        <p:spPr>
          <a:xfrm>
            <a:off x="11245517" y="6368716"/>
            <a:ext cx="5277852" cy="1077218"/>
          </a:xfrm>
          <a:prstGeom prst="rect">
            <a:avLst/>
          </a:prstGeom>
          <a:noFill/>
        </p:spPr>
        <p:txBody>
          <a:bodyPr wrap="square" rtlCol="0">
            <a:spAutoFit/>
          </a:bodyPr>
          <a:lstStyle/>
          <a:p>
            <a:r>
              <a:rPr lang="en-US" sz="3200" b="1"/>
              <a:t>IFM-X </a:t>
            </a:r>
            <a:r>
              <a:rPr lang="en-US" sz="3200" b="1" i="0">
                <a:solidFill>
                  <a:srgbClr val="404041"/>
                </a:solidFill>
                <a:effectLst/>
                <a:latin typeface="Open Sans" panose="020B0606030504020204" pitchFamily="34" charset="0"/>
              </a:rPr>
              <a:t>Data Stream  Integration</a:t>
            </a:r>
            <a:endParaRPr lang="en-US" sz="3200"/>
          </a:p>
        </p:txBody>
      </p:sp>
      <p:sp>
        <p:nvSpPr>
          <p:cNvPr id="5" name="TextBox 4">
            <a:extLst>
              <a:ext uri="{FF2B5EF4-FFF2-40B4-BE49-F238E27FC236}">
                <a16:creationId xmlns:a16="http://schemas.microsoft.com/office/drawing/2014/main" id="{4DEC5E63-46BF-4565-AF0A-CC7B3CB260F8}"/>
              </a:ext>
            </a:extLst>
          </p:cNvPr>
          <p:cNvSpPr txBox="1"/>
          <p:nvPr/>
        </p:nvSpPr>
        <p:spPr>
          <a:xfrm>
            <a:off x="11117501" y="7445934"/>
            <a:ext cx="5277852" cy="2062103"/>
          </a:xfrm>
          <a:prstGeom prst="rect">
            <a:avLst/>
          </a:prstGeom>
          <a:noFill/>
        </p:spPr>
        <p:txBody>
          <a:bodyPr wrap="square" rtlCol="0">
            <a:spAutoFit/>
          </a:bodyPr>
          <a:lstStyle/>
          <a:p>
            <a:r>
              <a:rPr lang="en-US" sz="3200" dirty="0">
                <a:solidFill>
                  <a:srgbClr val="404041"/>
                </a:solidFill>
                <a:latin typeface="Open Sans" panose="020B0606030504020204" pitchFamily="34" charset="0"/>
              </a:rPr>
              <a:t>Understanding integration of semi-structured data streams in IFM Component</a:t>
            </a:r>
          </a:p>
        </p:txBody>
      </p:sp>
      <p:pic>
        <p:nvPicPr>
          <p:cNvPr id="2" name="slide_2" hidden="1">
            <a:hlinkClick r:id="" action="ppaction://media"/>
            <a:extLst>
              <a:ext uri="{FF2B5EF4-FFF2-40B4-BE49-F238E27FC236}">
                <a16:creationId xmlns:a16="http://schemas.microsoft.com/office/drawing/2014/main" id="{DD3C020F-FD89-EC40-48E8-A2EF1A548C0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pic>
        <p:nvPicPr>
          <p:cNvPr id="3" name="slide_2" hidden="1">
            <a:hlinkClick r:id="" action="ppaction://media"/>
            <a:extLst>
              <a:ext uri="{FF2B5EF4-FFF2-40B4-BE49-F238E27FC236}">
                <a16:creationId xmlns:a16="http://schemas.microsoft.com/office/drawing/2014/main" id="{8895F07F-D88D-DBB3-4C23-DE30EB0B2C4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spTree>
    <p:extLst>
      <p:ext uri="{BB962C8B-B14F-4D97-AF65-F5344CB8AC3E}">
        <p14:creationId xmlns:p14="http://schemas.microsoft.com/office/powerpoint/2010/main" val="3598837947"/>
      </p:ext>
    </p:extLst>
  </p:cSld>
  <p:clrMapOvr>
    <a:masterClrMapping/>
  </p:clrMapOvr>
  <mc:AlternateContent xmlns:mc="http://schemas.openxmlformats.org/markup-compatibility/2006">
    <mc:Choice xmlns:p14="http://schemas.microsoft.com/office/powerpoint/2010/main" Requires="p14">
      <p:transition p14:dur="0" advClick="0" advTm="13104">
        <p:cover/>
      </p:transition>
    </mc:Choice>
    <mc:Fallback>
      <p:transition advClick="0" advTm="13104">
        <p:cover/>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6000"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16000" fill="hold"/>
                                        <p:tgtEl>
                                          <p:spTgt spid="3"/>
                                        </p:tgtEl>
                                      </p:cBhvr>
                                    </p:cmd>
                                  </p:childTnLst>
                                </p:cTn>
                              </p:par>
                            </p:childTnLst>
                          </p:cTn>
                        </p:par>
                      </p:childTnLst>
                    </p:cTn>
                  </p:par>
                </p:childTnLst>
              </p:cTn>
              <p:nextCondLst>
                <p:cond evt="onClick" delay="0">
                  <p:tgtEl>
                    <p:spTgt spid="3"/>
                  </p:tgtEl>
                </p:cond>
              </p:nextCondLst>
            </p:seq>
            <p:audio>
              <p:cMediaNode vol="80000">
                <p:cTn id="13" fill="hold" display="0">
                  <p:stCondLst>
                    <p:cond delay="indefinite"/>
                  </p:stCondLst>
                  <p:endCondLst>
                    <p:cond evt="onStopAudio" delay="0">
                      <p:tgtEl>
                        <p:sldTgt/>
                      </p:tgtEl>
                    </p:cond>
                  </p:endCondLst>
                </p:cTn>
                <p:tgtEl>
                  <p:spTgt spid="3"/>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BBF0921-E52A-499C-BE7C-2FC4F9A2585B}"/>
              </a:ext>
            </a:extLst>
          </p:cNvPr>
          <p:cNvSpPr>
            <a:spLocks noGrp="1"/>
          </p:cNvSpPr>
          <p:nvPr>
            <p:ph type="title"/>
          </p:nvPr>
        </p:nvSpPr>
        <p:spPr/>
        <p:txBody>
          <a:bodyPr/>
          <a:lstStyle/>
          <a:p>
            <a:r>
              <a:rPr lang="en-US"/>
              <a:t>Data Integration Management</a:t>
            </a:r>
          </a:p>
        </p:txBody>
      </p:sp>
      <p:sp>
        <p:nvSpPr>
          <p:cNvPr id="2" name="Rectangle 1">
            <a:extLst>
              <a:ext uri="{FF2B5EF4-FFF2-40B4-BE49-F238E27FC236}">
                <a16:creationId xmlns:a16="http://schemas.microsoft.com/office/drawing/2014/main" id="{78EFF1F8-3593-47EC-B398-880122F09D36}"/>
              </a:ext>
            </a:extLst>
          </p:cNvPr>
          <p:cNvSpPr/>
          <p:nvPr/>
        </p:nvSpPr>
        <p:spPr>
          <a:xfrm>
            <a:off x="737364" y="3019009"/>
            <a:ext cx="5968236" cy="5158154"/>
          </a:xfrm>
          <a:prstGeom prst="rect">
            <a:avLst/>
          </a:prstGeom>
        </p:spPr>
        <p:style>
          <a:lnRef idx="2">
            <a:schemeClr val="dk1"/>
          </a:lnRef>
          <a:fillRef idx="1">
            <a:schemeClr val="lt1"/>
          </a:fillRef>
          <a:effectRef idx="0">
            <a:schemeClr val="dk1"/>
          </a:effectRef>
          <a:fontRef idx="minor">
            <a:schemeClr val="dk1"/>
          </a:fontRef>
        </p:style>
        <p:txBody>
          <a:bodyPr lIns="274320" rtlCol="0" anchor="ctr"/>
          <a:lstStyle/>
          <a:p>
            <a:pPr>
              <a:lnSpc>
                <a:spcPts val="3600"/>
              </a:lnSpc>
            </a:pPr>
            <a:r>
              <a:rPr lang="en-US" sz="2400"/>
              <a:t>{</a:t>
            </a:r>
          </a:p>
          <a:p>
            <a:pPr>
              <a:lnSpc>
                <a:spcPts val="3600"/>
              </a:lnSpc>
            </a:pPr>
            <a:r>
              <a:rPr lang="en-US" sz="2400"/>
              <a:t>	</a:t>
            </a:r>
            <a:r>
              <a:rPr lang="en-US" sz="2400" err="1"/>
              <a:t>rootingIndicator</a:t>
            </a:r>
            <a:r>
              <a:rPr lang="en-US" sz="2400"/>
              <a:t>: "True",</a:t>
            </a:r>
          </a:p>
          <a:p>
            <a:pPr>
              <a:lnSpc>
                <a:spcPts val="3600"/>
              </a:lnSpc>
            </a:pPr>
            <a:r>
              <a:rPr lang="en-US" sz="2400"/>
              <a:t>	</a:t>
            </a:r>
            <a:r>
              <a:rPr lang="en-US" sz="2400" err="1"/>
              <a:t>malwareIndicator</a:t>
            </a:r>
            <a:r>
              <a:rPr lang="en-US" sz="2400"/>
              <a:t>: "True",</a:t>
            </a:r>
          </a:p>
          <a:p>
            <a:pPr>
              <a:lnSpc>
                <a:spcPts val="3600"/>
              </a:lnSpc>
            </a:pPr>
            <a:r>
              <a:rPr lang="en-US" sz="2400"/>
              <a:t>	</a:t>
            </a:r>
            <a:r>
              <a:rPr lang="en-US" sz="2400" err="1"/>
              <a:t>suspiciousAppsIndicator</a:t>
            </a:r>
            <a:r>
              <a:rPr lang="en-US" sz="2400"/>
              <a:t>: "True",</a:t>
            </a:r>
          </a:p>
          <a:p>
            <a:pPr>
              <a:lnSpc>
                <a:spcPts val="3600"/>
              </a:lnSpc>
            </a:pPr>
            <a:r>
              <a:rPr lang="en-US" sz="2400"/>
              <a:t>	</a:t>
            </a:r>
            <a:r>
              <a:rPr lang="en-US" sz="2400" err="1"/>
              <a:t>deviceID</a:t>
            </a:r>
            <a:r>
              <a:rPr lang="en-US" sz="2400"/>
              <a:t>: "44FFBAD^A3",</a:t>
            </a:r>
          </a:p>
          <a:p>
            <a:pPr>
              <a:lnSpc>
                <a:spcPts val="3600"/>
              </a:lnSpc>
            </a:pPr>
            <a:r>
              <a:rPr lang="en-US" sz="2400"/>
              <a:t>	</a:t>
            </a:r>
            <a:r>
              <a:rPr lang="en-US" sz="2400" err="1"/>
              <a:t>applicationID</a:t>
            </a:r>
            <a:r>
              <a:rPr lang="en-US" sz="2400"/>
              <a:t>: "TTWGSH2300",</a:t>
            </a:r>
          </a:p>
          <a:p>
            <a:pPr>
              <a:lnSpc>
                <a:spcPts val="3600"/>
              </a:lnSpc>
            </a:pPr>
            <a:r>
              <a:rPr lang="en-US" sz="2400"/>
              <a:t>	</a:t>
            </a:r>
            <a:r>
              <a:rPr lang="en-US" sz="2400" err="1"/>
              <a:t>devicelogicalname</a:t>
            </a:r>
            <a:r>
              <a:rPr lang="en-US" sz="2400"/>
              <a:t>: "MARKLT".</a:t>
            </a:r>
          </a:p>
          <a:p>
            <a:pPr>
              <a:lnSpc>
                <a:spcPts val="3600"/>
              </a:lnSpc>
            </a:pPr>
            <a:r>
              <a:rPr lang="en-US" sz="2400"/>
              <a:t>	</a:t>
            </a:r>
            <a:r>
              <a:rPr lang="en-US" sz="2400" err="1"/>
              <a:t>timeZone</a:t>
            </a:r>
            <a:r>
              <a:rPr lang="en-US" sz="2400"/>
              <a:t>: "EST,</a:t>
            </a:r>
          </a:p>
          <a:p>
            <a:pPr>
              <a:lnSpc>
                <a:spcPts val="3600"/>
              </a:lnSpc>
            </a:pPr>
            <a:r>
              <a:rPr lang="en-US" sz="2400"/>
              <a:t>	</a:t>
            </a:r>
            <a:r>
              <a:rPr lang="en-US" sz="2400" err="1"/>
              <a:t>userID</a:t>
            </a:r>
            <a:r>
              <a:rPr lang="en-US" sz="2400"/>
              <a:t>: "MARKSMITH",</a:t>
            </a:r>
          </a:p>
          <a:p>
            <a:pPr>
              <a:lnSpc>
                <a:spcPts val="3600"/>
              </a:lnSpc>
            </a:pPr>
            <a:r>
              <a:rPr lang="en-US" sz="2400"/>
              <a:t>	sessionID:"832476287AA"</a:t>
            </a:r>
          </a:p>
          <a:p>
            <a:pPr>
              <a:lnSpc>
                <a:spcPts val="3600"/>
              </a:lnSpc>
            </a:pPr>
            <a:r>
              <a:rPr lang="en-US" sz="2400"/>
              <a:t>}</a:t>
            </a:r>
          </a:p>
        </p:txBody>
      </p:sp>
      <p:sp>
        <p:nvSpPr>
          <p:cNvPr id="49" name="Rectangle 48">
            <a:extLst>
              <a:ext uri="{FF2B5EF4-FFF2-40B4-BE49-F238E27FC236}">
                <a16:creationId xmlns:a16="http://schemas.microsoft.com/office/drawing/2014/main" id="{68BA37DA-66E1-455F-A69A-F847E6432E37}"/>
              </a:ext>
            </a:extLst>
          </p:cNvPr>
          <p:cNvSpPr/>
          <p:nvPr/>
        </p:nvSpPr>
        <p:spPr>
          <a:xfrm>
            <a:off x="7151078" y="3019008"/>
            <a:ext cx="5298830" cy="5158155"/>
          </a:xfrm>
          <a:prstGeom prst="rect">
            <a:avLst/>
          </a:prstGeom>
        </p:spPr>
        <p:style>
          <a:lnRef idx="2">
            <a:schemeClr val="dk1"/>
          </a:lnRef>
          <a:fillRef idx="1">
            <a:schemeClr val="lt1"/>
          </a:fillRef>
          <a:effectRef idx="0">
            <a:schemeClr val="dk1"/>
          </a:effectRef>
          <a:fontRef idx="minor">
            <a:schemeClr val="dk1"/>
          </a:fontRef>
        </p:style>
        <p:txBody>
          <a:bodyPr lIns="274320" rtlCol="0" anchor="ctr"/>
          <a:lstStyle/>
          <a:p>
            <a:pPr>
              <a:lnSpc>
                <a:spcPts val="3600"/>
              </a:lnSpc>
            </a:pPr>
            <a:endParaRPr lang="en-US" sz="2400"/>
          </a:p>
        </p:txBody>
      </p:sp>
      <p:sp>
        <p:nvSpPr>
          <p:cNvPr id="53" name="Rectangle 52">
            <a:extLst>
              <a:ext uri="{FF2B5EF4-FFF2-40B4-BE49-F238E27FC236}">
                <a16:creationId xmlns:a16="http://schemas.microsoft.com/office/drawing/2014/main" id="{5F320299-1D7F-4D7B-AED8-C34E7DC2C3BA}"/>
              </a:ext>
            </a:extLst>
          </p:cNvPr>
          <p:cNvSpPr/>
          <p:nvPr/>
        </p:nvSpPr>
        <p:spPr>
          <a:xfrm>
            <a:off x="12895386" y="3019008"/>
            <a:ext cx="4774017" cy="1031630"/>
          </a:xfrm>
          <a:prstGeom prst="rect">
            <a:avLst/>
          </a:prstGeom>
          <a:ln>
            <a:solidFill>
              <a:schemeClr val="accent3"/>
            </a:solidFill>
            <a:prstDash val="dash"/>
          </a:ln>
        </p:spPr>
        <p:style>
          <a:lnRef idx="2">
            <a:schemeClr val="dk1"/>
          </a:lnRef>
          <a:fillRef idx="1">
            <a:schemeClr val="lt1"/>
          </a:fillRef>
          <a:effectRef idx="0">
            <a:schemeClr val="dk1"/>
          </a:effectRef>
          <a:fontRef idx="minor">
            <a:schemeClr val="dk1"/>
          </a:fontRef>
        </p:style>
        <p:txBody>
          <a:bodyPr lIns="1005840" rtlCol="0" anchor="ctr"/>
          <a:lstStyle/>
          <a:p>
            <a:pPr>
              <a:lnSpc>
                <a:spcPts val="3600"/>
              </a:lnSpc>
            </a:pPr>
            <a:r>
              <a:rPr lang="en-US" sz="2800">
                <a:solidFill>
                  <a:schemeClr val="accent3"/>
                </a:solidFill>
              </a:rPr>
              <a:t>Policy Manager</a:t>
            </a:r>
          </a:p>
        </p:txBody>
      </p:sp>
      <p:sp>
        <p:nvSpPr>
          <p:cNvPr id="55" name="Rectangle 54">
            <a:extLst>
              <a:ext uri="{FF2B5EF4-FFF2-40B4-BE49-F238E27FC236}">
                <a16:creationId xmlns:a16="http://schemas.microsoft.com/office/drawing/2014/main" id="{B87BF07B-5453-4358-AB4B-06EEB815CD52}"/>
              </a:ext>
            </a:extLst>
          </p:cNvPr>
          <p:cNvSpPr/>
          <p:nvPr/>
        </p:nvSpPr>
        <p:spPr>
          <a:xfrm>
            <a:off x="12895386" y="4402332"/>
            <a:ext cx="4774017" cy="1031630"/>
          </a:xfrm>
          <a:prstGeom prst="rect">
            <a:avLst/>
          </a:prstGeom>
          <a:ln>
            <a:solidFill>
              <a:schemeClr val="accent3"/>
            </a:solidFill>
            <a:prstDash val="dash"/>
          </a:ln>
        </p:spPr>
        <p:style>
          <a:lnRef idx="2">
            <a:schemeClr val="dk1"/>
          </a:lnRef>
          <a:fillRef idx="1">
            <a:schemeClr val="lt1"/>
          </a:fillRef>
          <a:effectRef idx="0">
            <a:schemeClr val="dk1"/>
          </a:effectRef>
          <a:fontRef idx="minor">
            <a:schemeClr val="dk1"/>
          </a:fontRef>
        </p:style>
        <p:txBody>
          <a:bodyPr lIns="1005840" rtlCol="0" anchor="ctr"/>
          <a:lstStyle/>
          <a:p>
            <a:pPr>
              <a:lnSpc>
                <a:spcPts val="3600"/>
              </a:lnSpc>
            </a:pPr>
            <a:r>
              <a:rPr lang="en-US" sz="2800">
                <a:solidFill>
                  <a:schemeClr val="accent3"/>
                </a:solidFill>
              </a:rPr>
              <a:t>Alerts</a:t>
            </a:r>
          </a:p>
        </p:txBody>
      </p:sp>
      <p:sp>
        <p:nvSpPr>
          <p:cNvPr id="56" name="Rectangle 55">
            <a:extLst>
              <a:ext uri="{FF2B5EF4-FFF2-40B4-BE49-F238E27FC236}">
                <a16:creationId xmlns:a16="http://schemas.microsoft.com/office/drawing/2014/main" id="{6C0AAB33-AEBA-44D8-ABD5-D7F902F0DFD6}"/>
              </a:ext>
            </a:extLst>
          </p:cNvPr>
          <p:cNvSpPr/>
          <p:nvPr/>
        </p:nvSpPr>
        <p:spPr>
          <a:xfrm>
            <a:off x="12895386" y="5785655"/>
            <a:ext cx="4774017" cy="1031630"/>
          </a:xfrm>
          <a:prstGeom prst="rect">
            <a:avLst/>
          </a:prstGeom>
          <a:ln>
            <a:solidFill>
              <a:schemeClr val="accent3"/>
            </a:solidFill>
            <a:prstDash val="dash"/>
          </a:ln>
        </p:spPr>
        <p:style>
          <a:lnRef idx="2">
            <a:schemeClr val="dk1"/>
          </a:lnRef>
          <a:fillRef idx="1">
            <a:schemeClr val="lt1"/>
          </a:fillRef>
          <a:effectRef idx="0">
            <a:schemeClr val="dk1"/>
          </a:effectRef>
          <a:fontRef idx="minor">
            <a:schemeClr val="dk1"/>
          </a:fontRef>
        </p:style>
        <p:txBody>
          <a:bodyPr lIns="1005840" rtlCol="0" anchor="ctr"/>
          <a:lstStyle/>
          <a:p>
            <a:pPr>
              <a:lnSpc>
                <a:spcPts val="3600"/>
              </a:lnSpc>
            </a:pPr>
            <a:r>
              <a:rPr lang="en-US" sz="2800">
                <a:solidFill>
                  <a:schemeClr val="accent3"/>
                </a:solidFill>
              </a:rPr>
              <a:t>Analytics</a:t>
            </a:r>
          </a:p>
        </p:txBody>
      </p:sp>
      <p:sp>
        <p:nvSpPr>
          <p:cNvPr id="57" name="Rectangle 56">
            <a:extLst>
              <a:ext uri="{FF2B5EF4-FFF2-40B4-BE49-F238E27FC236}">
                <a16:creationId xmlns:a16="http://schemas.microsoft.com/office/drawing/2014/main" id="{E83E9224-F879-49E5-B80B-7BE57D427C20}"/>
              </a:ext>
            </a:extLst>
          </p:cNvPr>
          <p:cNvSpPr/>
          <p:nvPr/>
        </p:nvSpPr>
        <p:spPr>
          <a:xfrm>
            <a:off x="12895386" y="7145533"/>
            <a:ext cx="4774017" cy="1031630"/>
          </a:xfrm>
          <a:prstGeom prst="rect">
            <a:avLst/>
          </a:prstGeom>
          <a:ln>
            <a:solidFill>
              <a:schemeClr val="accent3"/>
            </a:solidFill>
            <a:prstDash val="dash"/>
          </a:ln>
        </p:spPr>
        <p:style>
          <a:lnRef idx="2">
            <a:schemeClr val="dk1"/>
          </a:lnRef>
          <a:fillRef idx="1">
            <a:schemeClr val="lt1"/>
          </a:fillRef>
          <a:effectRef idx="0">
            <a:schemeClr val="dk1"/>
          </a:effectRef>
          <a:fontRef idx="minor">
            <a:schemeClr val="dk1"/>
          </a:fontRef>
        </p:style>
        <p:txBody>
          <a:bodyPr lIns="1005840" rtlCol="0" anchor="ctr"/>
          <a:lstStyle/>
          <a:p>
            <a:pPr>
              <a:lnSpc>
                <a:spcPts val="3600"/>
              </a:lnSpc>
            </a:pPr>
            <a:r>
              <a:rPr lang="en-US" sz="2800">
                <a:solidFill>
                  <a:schemeClr val="accent3"/>
                </a:solidFill>
              </a:rPr>
              <a:t>IDB</a:t>
            </a:r>
          </a:p>
        </p:txBody>
      </p:sp>
      <p:pic>
        <p:nvPicPr>
          <p:cNvPr id="10" name="Picture 9">
            <a:extLst>
              <a:ext uri="{FF2B5EF4-FFF2-40B4-BE49-F238E27FC236}">
                <a16:creationId xmlns:a16="http://schemas.microsoft.com/office/drawing/2014/main" id="{922DA590-4ECB-467C-B3D2-85D7FDF0FDCA}"/>
              </a:ext>
            </a:extLst>
          </p:cNvPr>
          <p:cNvPicPr>
            <a:picLocks noChangeAspect="1"/>
          </p:cNvPicPr>
          <p:nvPr/>
        </p:nvPicPr>
        <p:blipFill rotWithShape="1">
          <a:blip r:embed="rId5"/>
          <a:srcRect r="43898"/>
          <a:stretch/>
        </p:blipFill>
        <p:spPr>
          <a:xfrm>
            <a:off x="7432429" y="3294503"/>
            <a:ext cx="4771293" cy="3862753"/>
          </a:xfrm>
          <a:prstGeom prst="rect">
            <a:avLst/>
          </a:prstGeom>
        </p:spPr>
      </p:pic>
      <p:sp>
        <p:nvSpPr>
          <p:cNvPr id="15" name="Rectangle 14">
            <a:extLst>
              <a:ext uri="{FF2B5EF4-FFF2-40B4-BE49-F238E27FC236}">
                <a16:creationId xmlns:a16="http://schemas.microsoft.com/office/drawing/2014/main" id="{2310C21F-2888-4714-A4F2-750F8AEB9AFF}"/>
              </a:ext>
            </a:extLst>
          </p:cNvPr>
          <p:cNvSpPr/>
          <p:nvPr/>
        </p:nvSpPr>
        <p:spPr>
          <a:xfrm>
            <a:off x="737364" y="2198394"/>
            <a:ext cx="5968236" cy="75027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t>Data Integration</a:t>
            </a:r>
          </a:p>
        </p:txBody>
      </p:sp>
      <p:sp>
        <p:nvSpPr>
          <p:cNvPr id="60" name="Rectangle 59">
            <a:extLst>
              <a:ext uri="{FF2B5EF4-FFF2-40B4-BE49-F238E27FC236}">
                <a16:creationId xmlns:a16="http://schemas.microsoft.com/office/drawing/2014/main" id="{AFA4DC01-8ED0-449B-B94E-9FF6DCA47541}"/>
              </a:ext>
            </a:extLst>
          </p:cNvPr>
          <p:cNvSpPr/>
          <p:nvPr/>
        </p:nvSpPr>
        <p:spPr>
          <a:xfrm>
            <a:off x="7151078" y="2184234"/>
            <a:ext cx="5298830" cy="75027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t>Data Management</a:t>
            </a:r>
          </a:p>
        </p:txBody>
      </p:sp>
      <p:sp>
        <p:nvSpPr>
          <p:cNvPr id="63" name="Rectangle 62">
            <a:extLst>
              <a:ext uri="{FF2B5EF4-FFF2-40B4-BE49-F238E27FC236}">
                <a16:creationId xmlns:a16="http://schemas.microsoft.com/office/drawing/2014/main" id="{1103C0C4-07C5-4EFE-AD00-0B48816E1DF9}"/>
              </a:ext>
            </a:extLst>
          </p:cNvPr>
          <p:cNvSpPr/>
          <p:nvPr/>
        </p:nvSpPr>
        <p:spPr>
          <a:xfrm>
            <a:off x="12895386" y="2163225"/>
            <a:ext cx="4774017" cy="75027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t>Data Availability</a:t>
            </a:r>
          </a:p>
        </p:txBody>
      </p:sp>
      <p:sp>
        <p:nvSpPr>
          <p:cNvPr id="16" name="Isosceles Triangle 15">
            <a:extLst>
              <a:ext uri="{FF2B5EF4-FFF2-40B4-BE49-F238E27FC236}">
                <a16:creationId xmlns:a16="http://schemas.microsoft.com/office/drawing/2014/main" id="{4225DEB3-2DD0-4F9A-98FB-6E5AD00ADBBB}"/>
              </a:ext>
            </a:extLst>
          </p:cNvPr>
          <p:cNvSpPr/>
          <p:nvPr/>
        </p:nvSpPr>
        <p:spPr>
          <a:xfrm rot="5400000">
            <a:off x="5767751" y="4965041"/>
            <a:ext cx="2274276" cy="750277"/>
          </a:xfrm>
          <a:prstGeom prst="triangle">
            <a:avLst/>
          </a:prstGeom>
          <a:solidFill>
            <a:schemeClr val="accent3">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Isosceles Triangle 65">
            <a:extLst>
              <a:ext uri="{FF2B5EF4-FFF2-40B4-BE49-F238E27FC236}">
                <a16:creationId xmlns:a16="http://schemas.microsoft.com/office/drawing/2014/main" id="{17DEE4C2-09E1-429C-B228-B5DAE9C28DC9}"/>
              </a:ext>
            </a:extLst>
          </p:cNvPr>
          <p:cNvSpPr/>
          <p:nvPr/>
        </p:nvSpPr>
        <p:spPr>
          <a:xfrm rot="5400000">
            <a:off x="12305901" y="3285708"/>
            <a:ext cx="723900" cy="574434"/>
          </a:xfrm>
          <a:prstGeom prst="triangle">
            <a:avLst/>
          </a:prstGeom>
          <a:solidFill>
            <a:schemeClr val="accent3">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Isosceles Triangle 71">
            <a:extLst>
              <a:ext uri="{FF2B5EF4-FFF2-40B4-BE49-F238E27FC236}">
                <a16:creationId xmlns:a16="http://schemas.microsoft.com/office/drawing/2014/main" id="{F6FA4A9E-5463-4610-95F6-EDA8BBF50CDD}"/>
              </a:ext>
            </a:extLst>
          </p:cNvPr>
          <p:cNvSpPr/>
          <p:nvPr/>
        </p:nvSpPr>
        <p:spPr>
          <a:xfrm rot="5400000">
            <a:off x="12329344" y="4610415"/>
            <a:ext cx="723900" cy="574434"/>
          </a:xfrm>
          <a:prstGeom prst="triangle">
            <a:avLst/>
          </a:prstGeom>
          <a:solidFill>
            <a:schemeClr val="accent3">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Isosceles Triangle 72">
            <a:extLst>
              <a:ext uri="{FF2B5EF4-FFF2-40B4-BE49-F238E27FC236}">
                <a16:creationId xmlns:a16="http://schemas.microsoft.com/office/drawing/2014/main" id="{FCCBEDE7-80AC-41ED-BD44-C306D8007419}"/>
              </a:ext>
            </a:extLst>
          </p:cNvPr>
          <p:cNvSpPr/>
          <p:nvPr/>
        </p:nvSpPr>
        <p:spPr>
          <a:xfrm rot="5400000">
            <a:off x="12305900" y="6017187"/>
            <a:ext cx="723900" cy="574434"/>
          </a:xfrm>
          <a:prstGeom prst="triangle">
            <a:avLst/>
          </a:prstGeom>
          <a:solidFill>
            <a:schemeClr val="accent3">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Isosceles Triangle 73">
            <a:extLst>
              <a:ext uri="{FF2B5EF4-FFF2-40B4-BE49-F238E27FC236}">
                <a16:creationId xmlns:a16="http://schemas.microsoft.com/office/drawing/2014/main" id="{2E742BFB-2CFA-4E74-B017-D6FCA9FBEA58}"/>
              </a:ext>
            </a:extLst>
          </p:cNvPr>
          <p:cNvSpPr/>
          <p:nvPr/>
        </p:nvSpPr>
        <p:spPr>
          <a:xfrm rot="5400000">
            <a:off x="12329344" y="7374132"/>
            <a:ext cx="723900" cy="574434"/>
          </a:xfrm>
          <a:prstGeom prst="triangle">
            <a:avLst/>
          </a:prstGeom>
          <a:solidFill>
            <a:schemeClr val="accent3">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Cylinder 75">
            <a:extLst>
              <a:ext uri="{FF2B5EF4-FFF2-40B4-BE49-F238E27FC236}">
                <a16:creationId xmlns:a16="http://schemas.microsoft.com/office/drawing/2014/main" id="{FF1ECF37-45CE-4B64-A5C1-2F1A634CA2AC}"/>
              </a:ext>
            </a:extLst>
          </p:cNvPr>
          <p:cNvSpPr/>
          <p:nvPr/>
        </p:nvSpPr>
        <p:spPr>
          <a:xfrm>
            <a:off x="13215105" y="7431593"/>
            <a:ext cx="484267" cy="447952"/>
          </a:xfrm>
          <a:prstGeom prst="can">
            <a:avLst/>
          </a:prstGeom>
          <a:noFill/>
          <a:ln w="19050">
            <a:solidFill>
              <a:schemeClr val="accent3"/>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400"/>
          </a:p>
        </p:txBody>
      </p:sp>
      <p:grpSp>
        <p:nvGrpSpPr>
          <p:cNvPr id="77" name="Group 76">
            <a:extLst>
              <a:ext uri="{FF2B5EF4-FFF2-40B4-BE49-F238E27FC236}">
                <a16:creationId xmlns:a16="http://schemas.microsoft.com/office/drawing/2014/main" id="{6653C999-1CD7-4008-A21B-F0CBEE15F215}"/>
              </a:ext>
            </a:extLst>
          </p:cNvPr>
          <p:cNvGrpSpPr/>
          <p:nvPr/>
        </p:nvGrpSpPr>
        <p:grpSpPr>
          <a:xfrm>
            <a:off x="13204727" y="3277878"/>
            <a:ext cx="511270" cy="563712"/>
            <a:chOff x="13774737" y="8469313"/>
            <a:chExt cx="1530350" cy="1598613"/>
          </a:xfrm>
        </p:grpSpPr>
        <p:sp>
          <p:nvSpPr>
            <p:cNvPr id="78" name="Freeform 160">
              <a:extLst>
                <a:ext uri="{FF2B5EF4-FFF2-40B4-BE49-F238E27FC236}">
                  <a16:creationId xmlns:a16="http://schemas.microsoft.com/office/drawing/2014/main" id="{0EDF277F-BD9B-441C-A5A7-601BECD8E38A}"/>
                </a:ext>
              </a:extLst>
            </p:cNvPr>
            <p:cNvSpPr>
              <a:spLocks/>
            </p:cNvSpPr>
            <p:nvPr/>
          </p:nvSpPr>
          <p:spPr bwMode="auto">
            <a:xfrm>
              <a:off x="13774737" y="8469313"/>
              <a:ext cx="1530350" cy="1598613"/>
            </a:xfrm>
            <a:custGeom>
              <a:avLst/>
              <a:gdLst>
                <a:gd name="T0" fmla="*/ 257 w 272"/>
                <a:gd name="T1" fmla="*/ 46 h 284"/>
                <a:gd name="T2" fmla="*/ 235 w 272"/>
                <a:gd name="T3" fmla="*/ 29 h 284"/>
                <a:gd name="T4" fmla="*/ 139 w 272"/>
                <a:gd name="T5" fmla="*/ 1 h 284"/>
                <a:gd name="T6" fmla="*/ 136 w 272"/>
                <a:gd name="T7" fmla="*/ 0 h 284"/>
                <a:gd name="T8" fmla="*/ 133 w 272"/>
                <a:gd name="T9" fmla="*/ 1 h 284"/>
                <a:gd name="T10" fmla="*/ 37 w 272"/>
                <a:gd name="T11" fmla="*/ 29 h 284"/>
                <a:gd name="T12" fmla="*/ 14 w 272"/>
                <a:gd name="T13" fmla="*/ 46 h 284"/>
                <a:gd name="T14" fmla="*/ 131 w 272"/>
                <a:gd name="T15" fmla="*/ 283 h 284"/>
                <a:gd name="T16" fmla="*/ 138 w 272"/>
                <a:gd name="T17" fmla="*/ 283 h 284"/>
                <a:gd name="T18" fmla="*/ 257 w 272"/>
                <a:gd name="T19" fmla="*/ 46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2" h="284">
                  <a:moveTo>
                    <a:pt x="257" y="46"/>
                  </a:moveTo>
                  <a:cubicBezTo>
                    <a:pt x="256" y="35"/>
                    <a:pt x="246" y="27"/>
                    <a:pt x="235" y="29"/>
                  </a:cubicBezTo>
                  <a:cubicBezTo>
                    <a:pt x="210" y="32"/>
                    <a:pt x="167" y="32"/>
                    <a:pt x="139" y="1"/>
                  </a:cubicBezTo>
                  <a:cubicBezTo>
                    <a:pt x="138" y="0"/>
                    <a:pt x="137" y="0"/>
                    <a:pt x="136" y="0"/>
                  </a:cubicBezTo>
                  <a:cubicBezTo>
                    <a:pt x="134" y="0"/>
                    <a:pt x="133" y="0"/>
                    <a:pt x="133" y="1"/>
                  </a:cubicBezTo>
                  <a:cubicBezTo>
                    <a:pt x="104" y="32"/>
                    <a:pt x="61" y="32"/>
                    <a:pt x="37" y="29"/>
                  </a:cubicBezTo>
                  <a:cubicBezTo>
                    <a:pt x="26" y="27"/>
                    <a:pt x="16" y="35"/>
                    <a:pt x="14" y="46"/>
                  </a:cubicBezTo>
                  <a:cubicBezTo>
                    <a:pt x="0" y="197"/>
                    <a:pt x="97" y="263"/>
                    <a:pt x="131" y="283"/>
                  </a:cubicBezTo>
                  <a:cubicBezTo>
                    <a:pt x="133" y="284"/>
                    <a:pt x="136" y="284"/>
                    <a:pt x="138" y="283"/>
                  </a:cubicBezTo>
                  <a:cubicBezTo>
                    <a:pt x="172" y="263"/>
                    <a:pt x="272" y="197"/>
                    <a:pt x="257" y="46"/>
                  </a:cubicBezTo>
                  <a:close/>
                </a:path>
              </a:pathLst>
            </a:custGeom>
            <a:noFill/>
            <a:ln w="22225" cap="rnd">
              <a:solidFill>
                <a:schemeClr val="accent3"/>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9" name="Freeform 161">
              <a:extLst>
                <a:ext uri="{FF2B5EF4-FFF2-40B4-BE49-F238E27FC236}">
                  <a16:creationId xmlns:a16="http://schemas.microsoft.com/office/drawing/2014/main" id="{FD25EF78-1B0D-4CC3-B3C5-A75DFC74AC92}"/>
                </a:ext>
              </a:extLst>
            </p:cNvPr>
            <p:cNvSpPr>
              <a:spLocks/>
            </p:cNvSpPr>
            <p:nvPr/>
          </p:nvSpPr>
          <p:spPr bwMode="auto">
            <a:xfrm>
              <a:off x="14033500" y="8745538"/>
              <a:ext cx="1006475" cy="1046163"/>
            </a:xfrm>
            <a:custGeom>
              <a:avLst/>
              <a:gdLst>
                <a:gd name="T0" fmla="*/ 169 w 179"/>
                <a:gd name="T1" fmla="*/ 30 h 186"/>
                <a:gd name="T2" fmla="*/ 155 w 179"/>
                <a:gd name="T3" fmla="*/ 19 h 186"/>
                <a:gd name="T4" fmla="*/ 92 w 179"/>
                <a:gd name="T5" fmla="*/ 1 h 186"/>
                <a:gd name="T6" fmla="*/ 90 w 179"/>
                <a:gd name="T7" fmla="*/ 0 h 186"/>
                <a:gd name="T8" fmla="*/ 88 w 179"/>
                <a:gd name="T9" fmla="*/ 1 h 186"/>
                <a:gd name="T10" fmla="*/ 25 w 179"/>
                <a:gd name="T11" fmla="*/ 19 h 186"/>
                <a:gd name="T12" fmla="*/ 10 w 179"/>
                <a:gd name="T13" fmla="*/ 30 h 186"/>
                <a:gd name="T14" fmla="*/ 86 w 179"/>
                <a:gd name="T15" fmla="*/ 186 h 186"/>
                <a:gd name="T16" fmla="*/ 91 w 179"/>
                <a:gd name="T17" fmla="*/ 186 h 186"/>
                <a:gd name="T18" fmla="*/ 169 w 179"/>
                <a:gd name="T19" fmla="*/ 3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9" h="186">
                  <a:moveTo>
                    <a:pt x="169" y="30"/>
                  </a:moveTo>
                  <a:cubicBezTo>
                    <a:pt x="168" y="23"/>
                    <a:pt x="162" y="18"/>
                    <a:pt x="155" y="19"/>
                  </a:cubicBezTo>
                  <a:cubicBezTo>
                    <a:pt x="138" y="21"/>
                    <a:pt x="110" y="21"/>
                    <a:pt x="92" y="1"/>
                  </a:cubicBezTo>
                  <a:cubicBezTo>
                    <a:pt x="91" y="0"/>
                    <a:pt x="90" y="0"/>
                    <a:pt x="90" y="0"/>
                  </a:cubicBezTo>
                  <a:cubicBezTo>
                    <a:pt x="89" y="0"/>
                    <a:pt x="88" y="0"/>
                    <a:pt x="88" y="1"/>
                  </a:cubicBezTo>
                  <a:cubicBezTo>
                    <a:pt x="69" y="21"/>
                    <a:pt x="41" y="21"/>
                    <a:pt x="25" y="19"/>
                  </a:cubicBezTo>
                  <a:cubicBezTo>
                    <a:pt x="17" y="18"/>
                    <a:pt x="11" y="23"/>
                    <a:pt x="10" y="30"/>
                  </a:cubicBezTo>
                  <a:cubicBezTo>
                    <a:pt x="0" y="129"/>
                    <a:pt x="64" y="172"/>
                    <a:pt x="86" y="186"/>
                  </a:cubicBezTo>
                  <a:cubicBezTo>
                    <a:pt x="88" y="186"/>
                    <a:pt x="90" y="186"/>
                    <a:pt x="91" y="186"/>
                  </a:cubicBezTo>
                  <a:cubicBezTo>
                    <a:pt x="114" y="172"/>
                    <a:pt x="179" y="129"/>
                    <a:pt x="169" y="30"/>
                  </a:cubicBezTo>
                  <a:close/>
                </a:path>
              </a:pathLst>
            </a:custGeom>
            <a:noFill/>
            <a:ln w="22225" cap="rnd">
              <a:solidFill>
                <a:schemeClr val="accent3"/>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80" name="Group 79">
            <a:extLst>
              <a:ext uri="{FF2B5EF4-FFF2-40B4-BE49-F238E27FC236}">
                <a16:creationId xmlns:a16="http://schemas.microsoft.com/office/drawing/2014/main" id="{F88B55C2-E907-4F97-8E85-77EB7BABB76F}"/>
              </a:ext>
            </a:extLst>
          </p:cNvPr>
          <p:cNvGrpSpPr/>
          <p:nvPr/>
        </p:nvGrpSpPr>
        <p:grpSpPr>
          <a:xfrm>
            <a:off x="13226911" y="6068293"/>
            <a:ext cx="428943" cy="453026"/>
            <a:chOff x="8659950" y="7813445"/>
            <a:chExt cx="1091479" cy="1316809"/>
          </a:xfrm>
        </p:grpSpPr>
        <p:grpSp>
          <p:nvGrpSpPr>
            <p:cNvPr id="81" name="Group 80">
              <a:extLst>
                <a:ext uri="{FF2B5EF4-FFF2-40B4-BE49-F238E27FC236}">
                  <a16:creationId xmlns:a16="http://schemas.microsoft.com/office/drawing/2014/main" id="{FF96D3BF-606F-4F1E-8AE9-F10661584A13}"/>
                </a:ext>
              </a:extLst>
            </p:cNvPr>
            <p:cNvGrpSpPr/>
            <p:nvPr/>
          </p:nvGrpSpPr>
          <p:grpSpPr>
            <a:xfrm>
              <a:off x="8824210" y="7989953"/>
              <a:ext cx="431398" cy="433559"/>
              <a:chOff x="8499513" y="5564035"/>
              <a:chExt cx="950913" cy="955675"/>
            </a:xfrm>
          </p:grpSpPr>
          <p:sp>
            <p:nvSpPr>
              <p:cNvPr id="83" name="Freeform 5">
                <a:extLst>
                  <a:ext uri="{FF2B5EF4-FFF2-40B4-BE49-F238E27FC236}">
                    <a16:creationId xmlns:a16="http://schemas.microsoft.com/office/drawing/2014/main" id="{5711703E-353F-4808-B956-33C4EB2ED139}"/>
                  </a:ext>
                </a:extLst>
              </p:cNvPr>
              <p:cNvSpPr>
                <a:spLocks noEditPoints="1"/>
              </p:cNvSpPr>
              <p:nvPr/>
            </p:nvSpPr>
            <p:spPr bwMode="auto">
              <a:xfrm>
                <a:off x="8499513" y="5564035"/>
                <a:ext cx="950913" cy="955675"/>
              </a:xfrm>
              <a:custGeom>
                <a:avLst/>
                <a:gdLst>
                  <a:gd name="T0" fmla="*/ 109 w 178"/>
                  <a:gd name="T1" fmla="*/ 24 h 178"/>
                  <a:gd name="T2" fmla="*/ 109 w 178"/>
                  <a:gd name="T3" fmla="*/ 3 h 178"/>
                  <a:gd name="T4" fmla="*/ 106 w 178"/>
                  <a:gd name="T5" fmla="*/ 2 h 178"/>
                  <a:gd name="T6" fmla="*/ 71 w 178"/>
                  <a:gd name="T7" fmla="*/ 2 h 178"/>
                  <a:gd name="T8" fmla="*/ 68 w 178"/>
                  <a:gd name="T9" fmla="*/ 3 h 178"/>
                  <a:gd name="T10" fmla="*/ 68 w 178"/>
                  <a:gd name="T11" fmla="*/ 24 h 178"/>
                  <a:gd name="T12" fmla="*/ 149 w 178"/>
                  <a:gd name="T13" fmla="*/ 58 h 178"/>
                  <a:gd name="T14" fmla="*/ 164 w 178"/>
                  <a:gd name="T15" fmla="*/ 43 h 178"/>
                  <a:gd name="T16" fmla="*/ 163 w 178"/>
                  <a:gd name="T17" fmla="*/ 40 h 178"/>
                  <a:gd name="T18" fmla="*/ 152 w 178"/>
                  <a:gd name="T19" fmla="*/ 27 h 178"/>
                  <a:gd name="T20" fmla="*/ 151 w 178"/>
                  <a:gd name="T21" fmla="*/ 26 h 178"/>
                  <a:gd name="T22" fmla="*/ 138 w 178"/>
                  <a:gd name="T23" fmla="*/ 15 h 178"/>
                  <a:gd name="T24" fmla="*/ 135 w 178"/>
                  <a:gd name="T25" fmla="*/ 14 h 178"/>
                  <a:gd name="T26" fmla="*/ 121 w 178"/>
                  <a:gd name="T27" fmla="*/ 28 h 178"/>
                  <a:gd name="T28" fmla="*/ 154 w 178"/>
                  <a:gd name="T29" fmla="*/ 110 h 178"/>
                  <a:gd name="T30" fmla="*/ 175 w 178"/>
                  <a:gd name="T31" fmla="*/ 110 h 178"/>
                  <a:gd name="T32" fmla="*/ 176 w 178"/>
                  <a:gd name="T33" fmla="*/ 107 h 178"/>
                  <a:gd name="T34" fmla="*/ 178 w 178"/>
                  <a:gd name="T35" fmla="*/ 89 h 178"/>
                  <a:gd name="T36" fmla="*/ 176 w 178"/>
                  <a:gd name="T37" fmla="*/ 72 h 178"/>
                  <a:gd name="T38" fmla="*/ 175 w 178"/>
                  <a:gd name="T39" fmla="*/ 69 h 178"/>
                  <a:gd name="T40" fmla="*/ 154 w 178"/>
                  <a:gd name="T41" fmla="*/ 69 h 178"/>
                  <a:gd name="T42" fmla="*/ 120 w 178"/>
                  <a:gd name="T43" fmla="*/ 150 h 178"/>
                  <a:gd name="T44" fmla="*/ 135 w 178"/>
                  <a:gd name="T45" fmla="*/ 165 h 178"/>
                  <a:gd name="T46" fmla="*/ 138 w 178"/>
                  <a:gd name="T47" fmla="*/ 163 h 178"/>
                  <a:gd name="T48" fmla="*/ 151 w 178"/>
                  <a:gd name="T49" fmla="*/ 152 h 178"/>
                  <a:gd name="T50" fmla="*/ 152 w 178"/>
                  <a:gd name="T51" fmla="*/ 152 h 178"/>
                  <a:gd name="T52" fmla="*/ 163 w 178"/>
                  <a:gd name="T53" fmla="*/ 139 h 178"/>
                  <a:gd name="T54" fmla="*/ 164 w 178"/>
                  <a:gd name="T55" fmla="*/ 136 h 178"/>
                  <a:gd name="T56" fmla="*/ 149 w 178"/>
                  <a:gd name="T57" fmla="*/ 121 h 178"/>
                  <a:gd name="T58" fmla="*/ 68 w 178"/>
                  <a:gd name="T59" fmla="*/ 155 h 178"/>
                  <a:gd name="T60" fmla="*/ 68 w 178"/>
                  <a:gd name="T61" fmla="*/ 176 h 178"/>
                  <a:gd name="T62" fmla="*/ 71 w 178"/>
                  <a:gd name="T63" fmla="*/ 176 h 178"/>
                  <a:gd name="T64" fmla="*/ 89 w 178"/>
                  <a:gd name="T65" fmla="*/ 178 h 178"/>
                  <a:gd name="T66" fmla="*/ 89 w 178"/>
                  <a:gd name="T67" fmla="*/ 178 h 178"/>
                  <a:gd name="T68" fmla="*/ 106 w 178"/>
                  <a:gd name="T69" fmla="*/ 176 h 178"/>
                  <a:gd name="T70" fmla="*/ 109 w 178"/>
                  <a:gd name="T71" fmla="*/ 176 h 178"/>
                  <a:gd name="T72" fmla="*/ 109 w 178"/>
                  <a:gd name="T73" fmla="*/ 155 h 178"/>
                  <a:gd name="T74" fmla="*/ 28 w 178"/>
                  <a:gd name="T75" fmla="*/ 121 h 178"/>
                  <a:gd name="T76" fmla="*/ 13 w 178"/>
                  <a:gd name="T77" fmla="*/ 136 h 178"/>
                  <a:gd name="T78" fmla="*/ 15 w 178"/>
                  <a:gd name="T79" fmla="*/ 139 h 178"/>
                  <a:gd name="T80" fmla="*/ 26 w 178"/>
                  <a:gd name="T81" fmla="*/ 152 h 178"/>
                  <a:gd name="T82" fmla="*/ 40 w 178"/>
                  <a:gd name="T83" fmla="*/ 163 h 178"/>
                  <a:gd name="T84" fmla="*/ 42 w 178"/>
                  <a:gd name="T85" fmla="*/ 165 h 178"/>
                  <a:gd name="T86" fmla="*/ 57 w 178"/>
                  <a:gd name="T87" fmla="*/ 150 h 178"/>
                  <a:gd name="T88" fmla="*/ 23 w 178"/>
                  <a:gd name="T89" fmla="*/ 69 h 178"/>
                  <a:gd name="T90" fmla="*/ 2 w 178"/>
                  <a:gd name="T91" fmla="*/ 69 h 178"/>
                  <a:gd name="T92" fmla="*/ 2 w 178"/>
                  <a:gd name="T93" fmla="*/ 72 h 178"/>
                  <a:gd name="T94" fmla="*/ 0 w 178"/>
                  <a:gd name="T95" fmla="*/ 89 h 178"/>
                  <a:gd name="T96" fmla="*/ 2 w 178"/>
                  <a:gd name="T97" fmla="*/ 107 h 178"/>
                  <a:gd name="T98" fmla="*/ 2 w 178"/>
                  <a:gd name="T99" fmla="*/ 110 h 178"/>
                  <a:gd name="T100" fmla="*/ 23 w 178"/>
                  <a:gd name="T101" fmla="*/ 110 h 178"/>
                  <a:gd name="T102" fmla="*/ 57 w 178"/>
                  <a:gd name="T103" fmla="*/ 29 h 178"/>
                  <a:gd name="T104" fmla="*/ 42 w 178"/>
                  <a:gd name="T105" fmla="*/ 14 h 178"/>
                  <a:gd name="T106" fmla="*/ 40 w 178"/>
                  <a:gd name="T107" fmla="*/ 15 h 178"/>
                  <a:gd name="T108" fmla="*/ 15 w 178"/>
                  <a:gd name="T109" fmla="*/ 40 h 178"/>
                  <a:gd name="T110" fmla="*/ 13 w 178"/>
                  <a:gd name="T111" fmla="*/ 43 h 178"/>
                  <a:gd name="T112" fmla="*/ 28 w 178"/>
                  <a:gd name="T113" fmla="*/ 58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8" h="178">
                    <a:moveTo>
                      <a:pt x="109" y="24"/>
                    </a:moveTo>
                    <a:cubicBezTo>
                      <a:pt x="109" y="3"/>
                      <a:pt x="109" y="3"/>
                      <a:pt x="109" y="3"/>
                    </a:cubicBezTo>
                    <a:cubicBezTo>
                      <a:pt x="106" y="2"/>
                      <a:pt x="106" y="2"/>
                      <a:pt x="106" y="2"/>
                    </a:cubicBezTo>
                    <a:cubicBezTo>
                      <a:pt x="95" y="0"/>
                      <a:pt x="83" y="0"/>
                      <a:pt x="71" y="2"/>
                    </a:cubicBezTo>
                    <a:cubicBezTo>
                      <a:pt x="68" y="3"/>
                      <a:pt x="68" y="3"/>
                      <a:pt x="68" y="3"/>
                    </a:cubicBezTo>
                    <a:cubicBezTo>
                      <a:pt x="68" y="24"/>
                      <a:pt x="68" y="24"/>
                      <a:pt x="68" y="24"/>
                    </a:cubicBezTo>
                    <a:moveTo>
                      <a:pt x="149" y="58"/>
                    </a:moveTo>
                    <a:cubicBezTo>
                      <a:pt x="164" y="43"/>
                      <a:pt x="164" y="43"/>
                      <a:pt x="164" y="43"/>
                    </a:cubicBezTo>
                    <a:cubicBezTo>
                      <a:pt x="163" y="40"/>
                      <a:pt x="163" y="40"/>
                      <a:pt x="163" y="40"/>
                    </a:cubicBezTo>
                    <a:cubicBezTo>
                      <a:pt x="159" y="35"/>
                      <a:pt x="156" y="31"/>
                      <a:pt x="152" y="27"/>
                    </a:cubicBezTo>
                    <a:cubicBezTo>
                      <a:pt x="151" y="26"/>
                      <a:pt x="151" y="26"/>
                      <a:pt x="151" y="26"/>
                    </a:cubicBezTo>
                    <a:cubicBezTo>
                      <a:pt x="147" y="22"/>
                      <a:pt x="143" y="19"/>
                      <a:pt x="138" y="15"/>
                    </a:cubicBezTo>
                    <a:cubicBezTo>
                      <a:pt x="135" y="14"/>
                      <a:pt x="135" y="14"/>
                      <a:pt x="135" y="14"/>
                    </a:cubicBezTo>
                    <a:cubicBezTo>
                      <a:pt x="121" y="28"/>
                      <a:pt x="121" y="28"/>
                      <a:pt x="121" y="28"/>
                    </a:cubicBezTo>
                    <a:moveTo>
                      <a:pt x="154" y="110"/>
                    </a:moveTo>
                    <a:cubicBezTo>
                      <a:pt x="175" y="110"/>
                      <a:pt x="175" y="110"/>
                      <a:pt x="175" y="110"/>
                    </a:cubicBezTo>
                    <a:cubicBezTo>
                      <a:pt x="176" y="107"/>
                      <a:pt x="176" y="107"/>
                      <a:pt x="176" y="107"/>
                    </a:cubicBezTo>
                    <a:cubicBezTo>
                      <a:pt x="177" y="101"/>
                      <a:pt x="178" y="95"/>
                      <a:pt x="178" y="89"/>
                    </a:cubicBezTo>
                    <a:cubicBezTo>
                      <a:pt x="178" y="83"/>
                      <a:pt x="177" y="78"/>
                      <a:pt x="176" y="72"/>
                    </a:cubicBezTo>
                    <a:cubicBezTo>
                      <a:pt x="175" y="69"/>
                      <a:pt x="175" y="69"/>
                      <a:pt x="175" y="69"/>
                    </a:cubicBezTo>
                    <a:cubicBezTo>
                      <a:pt x="154" y="69"/>
                      <a:pt x="154" y="69"/>
                      <a:pt x="154" y="69"/>
                    </a:cubicBezTo>
                    <a:moveTo>
                      <a:pt x="120" y="150"/>
                    </a:moveTo>
                    <a:cubicBezTo>
                      <a:pt x="135" y="165"/>
                      <a:pt x="135" y="165"/>
                      <a:pt x="135" y="165"/>
                    </a:cubicBezTo>
                    <a:cubicBezTo>
                      <a:pt x="138" y="163"/>
                      <a:pt x="138" y="163"/>
                      <a:pt x="138" y="163"/>
                    </a:cubicBezTo>
                    <a:cubicBezTo>
                      <a:pt x="143" y="160"/>
                      <a:pt x="147" y="156"/>
                      <a:pt x="151" y="152"/>
                    </a:cubicBezTo>
                    <a:cubicBezTo>
                      <a:pt x="152" y="152"/>
                      <a:pt x="152" y="152"/>
                      <a:pt x="152" y="152"/>
                    </a:cubicBezTo>
                    <a:cubicBezTo>
                      <a:pt x="156" y="148"/>
                      <a:pt x="159" y="143"/>
                      <a:pt x="163" y="139"/>
                    </a:cubicBezTo>
                    <a:cubicBezTo>
                      <a:pt x="164" y="136"/>
                      <a:pt x="164" y="136"/>
                      <a:pt x="164" y="136"/>
                    </a:cubicBezTo>
                    <a:cubicBezTo>
                      <a:pt x="149" y="121"/>
                      <a:pt x="149" y="121"/>
                      <a:pt x="149" y="121"/>
                    </a:cubicBezTo>
                    <a:moveTo>
                      <a:pt x="68" y="155"/>
                    </a:moveTo>
                    <a:cubicBezTo>
                      <a:pt x="68" y="176"/>
                      <a:pt x="68" y="176"/>
                      <a:pt x="68" y="176"/>
                    </a:cubicBezTo>
                    <a:cubicBezTo>
                      <a:pt x="71" y="176"/>
                      <a:pt x="71" y="176"/>
                      <a:pt x="71" y="176"/>
                    </a:cubicBezTo>
                    <a:cubicBezTo>
                      <a:pt x="77" y="178"/>
                      <a:pt x="83" y="178"/>
                      <a:pt x="89" y="178"/>
                    </a:cubicBezTo>
                    <a:cubicBezTo>
                      <a:pt x="89" y="178"/>
                      <a:pt x="89" y="178"/>
                      <a:pt x="89" y="178"/>
                    </a:cubicBezTo>
                    <a:cubicBezTo>
                      <a:pt x="95" y="178"/>
                      <a:pt x="101" y="178"/>
                      <a:pt x="106" y="176"/>
                    </a:cubicBezTo>
                    <a:cubicBezTo>
                      <a:pt x="109" y="176"/>
                      <a:pt x="109" y="176"/>
                      <a:pt x="109" y="176"/>
                    </a:cubicBezTo>
                    <a:cubicBezTo>
                      <a:pt x="109" y="155"/>
                      <a:pt x="109" y="155"/>
                      <a:pt x="109" y="155"/>
                    </a:cubicBezTo>
                    <a:moveTo>
                      <a:pt x="28" y="121"/>
                    </a:moveTo>
                    <a:cubicBezTo>
                      <a:pt x="13" y="136"/>
                      <a:pt x="13" y="136"/>
                      <a:pt x="13" y="136"/>
                    </a:cubicBezTo>
                    <a:cubicBezTo>
                      <a:pt x="15" y="139"/>
                      <a:pt x="15" y="139"/>
                      <a:pt x="15" y="139"/>
                    </a:cubicBezTo>
                    <a:cubicBezTo>
                      <a:pt x="18" y="143"/>
                      <a:pt x="22" y="148"/>
                      <a:pt x="26" y="152"/>
                    </a:cubicBezTo>
                    <a:cubicBezTo>
                      <a:pt x="30" y="156"/>
                      <a:pt x="35" y="160"/>
                      <a:pt x="40" y="163"/>
                    </a:cubicBezTo>
                    <a:cubicBezTo>
                      <a:pt x="42" y="165"/>
                      <a:pt x="42" y="165"/>
                      <a:pt x="42" y="165"/>
                    </a:cubicBezTo>
                    <a:cubicBezTo>
                      <a:pt x="57" y="150"/>
                      <a:pt x="57" y="150"/>
                      <a:pt x="57" y="150"/>
                    </a:cubicBezTo>
                    <a:moveTo>
                      <a:pt x="23" y="69"/>
                    </a:moveTo>
                    <a:cubicBezTo>
                      <a:pt x="2" y="69"/>
                      <a:pt x="2" y="69"/>
                      <a:pt x="2" y="69"/>
                    </a:cubicBezTo>
                    <a:cubicBezTo>
                      <a:pt x="2" y="72"/>
                      <a:pt x="2" y="72"/>
                      <a:pt x="2" y="72"/>
                    </a:cubicBezTo>
                    <a:cubicBezTo>
                      <a:pt x="1" y="78"/>
                      <a:pt x="0" y="84"/>
                      <a:pt x="0" y="89"/>
                    </a:cubicBezTo>
                    <a:cubicBezTo>
                      <a:pt x="0" y="95"/>
                      <a:pt x="1" y="101"/>
                      <a:pt x="2" y="107"/>
                    </a:cubicBezTo>
                    <a:cubicBezTo>
                      <a:pt x="2" y="110"/>
                      <a:pt x="2" y="110"/>
                      <a:pt x="2" y="110"/>
                    </a:cubicBezTo>
                    <a:cubicBezTo>
                      <a:pt x="23" y="110"/>
                      <a:pt x="23" y="110"/>
                      <a:pt x="23" y="110"/>
                    </a:cubicBezTo>
                    <a:moveTo>
                      <a:pt x="57" y="29"/>
                    </a:moveTo>
                    <a:cubicBezTo>
                      <a:pt x="42" y="14"/>
                      <a:pt x="42" y="14"/>
                      <a:pt x="42" y="14"/>
                    </a:cubicBezTo>
                    <a:cubicBezTo>
                      <a:pt x="40" y="15"/>
                      <a:pt x="40" y="15"/>
                      <a:pt x="40" y="15"/>
                    </a:cubicBezTo>
                    <a:cubicBezTo>
                      <a:pt x="30" y="22"/>
                      <a:pt x="21" y="30"/>
                      <a:pt x="15" y="40"/>
                    </a:cubicBezTo>
                    <a:cubicBezTo>
                      <a:pt x="13" y="43"/>
                      <a:pt x="13" y="43"/>
                      <a:pt x="13" y="43"/>
                    </a:cubicBezTo>
                    <a:cubicBezTo>
                      <a:pt x="28" y="58"/>
                      <a:pt x="28" y="58"/>
                      <a:pt x="28" y="58"/>
                    </a:cubicBezTo>
                  </a:path>
                </a:pathLst>
              </a:custGeom>
              <a:noFill/>
              <a:ln w="22225" cap="rnd">
                <a:solidFill>
                  <a:schemeClr val="accent3"/>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4" name="Oval 6">
                <a:extLst>
                  <a:ext uri="{FF2B5EF4-FFF2-40B4-BE49-F238E27FC236}">
                    <a16:creationId xmlns:a16="http://schemas.microsoft.com/office/drawing/2014/main" id="{5981A1D3-6A33-4C9C-BF47-D91EFC16BDFF}"/>
                  </a:ext>
                </a:extLst>
              </p:cNvPr>
              <p:cNvSpPr>
                <a:spLocks noChangeArrowheads="1"/>
              </p:cNvSpPr>
              <p:nvPr/>
            </p:nvSpPr>
            <p:spPr bwMode="auto">
              <a:xfrm>
                <a:off x="8761454" y="5832324"/>
                <a:ext cx="420687" cy="423863"/>
              </a:xfrm>
              <a:prstGeom prst="ellipse">
                <a:avLst/>
              </a:prstGeom>
              <a:noFill/>
              <a:ln w="22225" cap="rnd">
                <a:solidFill>
                  <a:schemeClr val="accent3"/>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82" name="Freeform 21">
              <a:extLst>
                <a:ext uri="{FF2B5EF4-FFF2-40B4-BE49-F238E27FC236}">
                  <a16:creationId xmlns:a16="http://schemas.microsoft.com/office/drawing/2014/main" id="{FAB4FDAF-697A-4F93-91B6-BA39BA0BE32C}"/>
                </a:ext>
              </a:extLst>
            </p:cNvPr>
            <p:cNvSpPr>
              <a:spLocks/>
            </p:cNvSpPr>
            <p:nvPr/>
          </p:nvSpPr>
          <p:spPr bwMode="auto">
            <a:xfrm>
              <a:off x="8659950" y="7813445"/>
              <a:ext cx="1091479" cy="1316809"/>
            </a:xfrm>
            <a:custGeom>
              <a:avLst/>
              <a:gdLst>
                <a:gd name="T0" fmla="*/ 74 w 352"/>
                <a:gd name="T1" fmla="*/ 425 h 425"/>
                <a:gd name="T2" fmla="*/ 74 w 352"/>
                <a:gd name="T3" fmla="*/ 332 h 425"/>
                <a:gd name="T4" fmla="*/ 48 w 352"/>
                <a:gd name="T5" fmla="*/ 273 h 425"/>
                <a:gd name="T6" fmla="*/ 0 w 352"/>
                <a:gd name="T7" fmla="*/ 140 h 425"/>
                <a:gd name="T8" fmla="*/ 159 w 352"/>
                <a:gd name="T9" fmla="*/ 0 h 425"/>
                <a:gd name="T10" fmla="*/ 169 w 352"/>
                <a:gd name="T11" fmla="*/ 1 h 425"/>
                <a:gd name="T12" fmla="*/ 304 w 352"/>
                <a:gd name="T13" fmla="*/ 115 h 425"/>
                <a:gd name="T14" fmla="*/ 337 w 352"/>
                <a:gd name="T15" fmla="*/ 189 h 425"/>
                <a:gd name="T16" fmla="*/ 348 w 352"/>
                <a:gd name="T17" fmla="*/ 222 h 425"/>
                <a:gd name="T18" fmla="*/ 336 w 352"/>
                <a:gd name="T19" fmla="*/ 228 h 425"/>
                <a:gd name="T20" fmla="*/ 332 w 352"/>
                <a:gd name="T21" fmla="*/ 228 h 425"/>
                <a:gd name="T22" fmla="*/ 332 w 352"/>
                <a:gd name="T23" fmla="*/ 228 h 425"/>
                <a:gd name="T24" fmla="*/ 326 w 352"/>
                <a:gd name="T25" fmla="*/ 236 h 425"/>
                <a:gd name="T26" fmla="*/ 326 w 352"/>
                <a:gd name="T27" fmla="*/ 236 h 425"/>
                <a:gd name="T28" fmla="*/ 330 w 352"/>
                <a:gd name="T29" fmla="*/ 280 h 425"/>
                <a:gd name="T30" fmla="*/ 330 w 352"/>
                <a:gd name="T31" fmla="*/ 280 h 425"/>
                <a:gd name="T32" fmla="*/ 330 w 352"/>
                <a:gd name="T33" fmla="*/ 283 h 425"/>
                <a:gd name="T34" fmla="*/ 330 w 352"/>
                <a:gd name="T35" fmla="*/ 287 h 425"/>
                <a:gd name="T36" fmla="*/ 330 w 352"/>
                <a:gd name="T37" fmla="*/ 287 h 425"/>
                <a:gd name="T38" fmla="*/ 330 w 352"/>
                <a:gd name="T39" fmla="*/ 303 h 425"/>
                <a:gd name="T40" fmla="*/ 304 w 352"/>
                <a:gd name="T41" fmla="*/ 330 h 425"/>
                <a:gd name="T42" fmla="*/ 303 w 352"/>
                <a:gd name="T43" fmla="*/ 330 h 425"/>
                <a:gd name="T44" fmla="*/ 249 w 352"/>
                <a:gd name="T45" fmla="*/ 339 h 425"/>
                <a:gd name="T46" fmla="*/ 247 w 352"/>
                <a:gd name="T47" fmla="*/ 341 h 425"/>
                <a:gd name="T48" fmla="*/ 236 w 352"/>
                <a:gd name="T49" fmla="*/ 413 h 425"/>
                <a:gd name="T50" fmla="*/ 236 w 352"/>
                <a:gd name="T51" fmla="*/ 425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52" h="425">
                  <a:moveTo>
                    <a:pt x="74" y="425"/>
                  </a:moveTo>
                  <a:cubicBezTo>
                    <a:pt x="74" y="332"/>
                    <a:pt x="74" y="332"/>
                    <a:pt x="74" y="332"/>
                  </a:cubicBezTo>
                  <a:cubicBezTo>
                    <a:pt x="74" y="310"/>
                    <a:pt x="63" y="294"/>
                    <a:pt x="48" y="273"/>
                  </a:cubicBezTo>
                  <a:cubicBezTo>
                    <a:pt x="26" y="244"/>
                    <a:pt x="0" y="208"/>
                    <a:pt x="0" y="140"/>
                  </a:cubicBezTo>
                  <a:cubicBezTo>
                    <a:pt x="0" y="72"/>
                    <a:pt x="42" y="0"/>
                    <a:pt x="159" y="0"/>
                  </a:cubicBezTo>
                  <a:cubicBezTo>
                    <a:pt x="161" y="0"/>
                    <a:pt x="165" y="0"/>
                    <a:pt x="169" y="1"/>
                  </a:cubicBezTo>
                  <a:cubicBezTo>
                    <a:pt x="252" y="3"/>
                    <a:pt x="303" y="64"/>
                    <a:pt x="304" y="115"/>
                  </a:cubicBezTo>
                  <a:cubicBezTo>
                    <a:pt x="305" y="137"/>
                    <a:pt x="325" y="169"/>
                    <a:pt x="337" y="189"/>
                  </a:cubicBezTo>
                  <a:cubicBezTo>
                    <a:pt x="348" y="208"/>
                    <a:pt x="352" y="215"/>
                    <a:pt x="348" y="222"/>
                  </a:cubicBezTo>
                  <a:cubicBezTo>
                    <a:pt x="346" y="226"/>
                    <a:pt x="341" y="228"/>
                    <a:pt x="336" y="228"/>
                  </a:cubicBezTo>
                  <a:cubicBezTo>
                    <a:pt x="335" y="228"/>
                    <a:pt x="333" y="228"/>
                    <a:pt x="332" y="228"/>
                  </a:cubicBezTo>
                  <a:cubicBezTo>
                    <a:pt x="332" y="228"/>
                    <a:pt x="332" y="228"/>
                    <a:pt x="332" y="228"/>
                  </a:cubicBezTo>
                  <a:cubicBezTo>
                    <a:pt x="328" y="228"/>
                    <a:pt x="326" y="232"/>
                    <a:pt x="326" y="236"/>
                  </a:cubicBezTo>
                  <a:cubicBezTo>
                    <a:pt x="326" y="236"/>
                    <a:pt x="326" y="236"/>
                    <a:pt x="326" y="236"/>
                  </a:cubicBezTo>
                  <a:cubicBezTo>
                    <a:pt x="330" y="280"/>
                    <a:pt x="330" y="280"/>
                    <a:pt x="330" y="280"/>
                  </a:cubicBezTo>
                  <a:cubicBezTo>
                    <a:pt x="330" y="280"/>
                    <a:pt x="330" y="280"/>
                    <a:pt x="330" y="280"/>
                  </a:cubicBezTo>
                  <a:cubicBezTo>
                    <a:pt x="330" y="283"/>
                    <a:pt x="330" y="283"/>
                    <a:pt x="330" y="283"/>
                  </a:cubicBezTo>
                  <a:cubicBezTo>
                    <a:pt x="330" y="287"/>
                    <a:pt x="330" y="287"/>
                    <a:pt x="330" y="287"/>
                  </a:cubicBezTo>
                  <a:cubicBezTo>
                    <a:pt x="330" y="287"/>
                    <a:pt x="330" y="287"/>
                    <a:pt x="330" y="287"/>
                  </a:cubicBezTo>
                  <a:cubicBezTo>
                    <a:pt x="330" y="287"/>
                    <a:pt x="330" y="294"/>
                    <a:pt x="330" y="303"/>
                  </a:cubicBezTo>
                  <a:cubicBezTo>
                    <a:pt x="331" y="317"/>
                    <a:pt x="319" y="330"/>
                    <a:pt x="304" y="330"/>
                  </a:cubicBezTo>
                  <a:cubicBezTo>
                    <a:pt x="303" y="330"/>
                    <a:pt x="303" y="330"/>
                    <a:pt x="303" y="330"/>
                  </a:cubicBezTo>
                  <a:cubicBezTo>
                    <a:pt x="269" y="330"/>
                    <a:pt x="252" y="334"/>
                    <a:pt x="249" y="339"/>
                  </a:cubicBezTo>
                  <a:cubicBezTo>
                    <a:pt x="247" y="341"/>
                    <a:pt x="247" y="341"/>
                    <a:pt x="247" y="341"/>
                  </a:cubicBezTo>
                  <a:cubicBezTo>
                    <a:pt x="240" y="354"/>
                    <a:pt x="236" y="380"/>
                    <a:pt x="236" y="413"/>
                  </a:cubicBezTo>
                  <a:cubicBezTo>
                    <a:pt x="236" y="425"/>
                    <a:pt x="236" y="425"/>
                    <a:pt x="236" y="425"/>
                  </a:cubicBezTo>
                </a:path>
              </a:pathLst>
            </a:custGeom>
            <a:noFill/>
            <a:ln w="19050" cap="rnd">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85" name="Group 84">
            <a:extLst>
              <a:ext uri="{FF2B5EF4-FFF2-40B4-BE49-F238E27FC236}">
                <a16:creationId xmlns:a16="http://schemas.microsoft.com/office/drawing/2014/main" id="{CBE16FD0-1F99-438E-BE75-D0899830BB18}"/>
              </a:ext>
            </a:extLst>
          </p:cNvPr>
          <p:cNvGrpSpPr>
            <a:grpSpLocks noChangeAspect="1"/>
          </p:cNvGrpSpPr>
          <p:nvPr/>
        </p:nvGrpSpPr>
        <p:grpSpPr>
          <a:xfrm>
            <a:off x="13199332" y="4712603"/>
            <a:ext cx="427671" cy="370058"/>
            <a:chOff x="1677988" y="7856538"/>
            <a:chExt cx="1531937" cy="1325563"/>
          </a:xfrm>
        </p:grpSpPr>
        <p:sp>
          <p:nvSpPr>
            <p:cNvPr id="86" name="Freeform 38">
              <a:extLst>
                <a:ext uri="{FF2B5EF4-FFF2-40B4-BE49-F238E27FC236}">
                  <a16:creationId xmlns:a16="http://schemas.microsoft.com/office/drawing/2014/main" id="{6663D63A-5A5E-4A26-959E-B43DAB27CC42}"/>
                </a:ext>
              </a:extLst>
            </p:cNvPr>
            <p:cNvSpPr>
              <a:spLocks/>
            </p:cNvSpPr>
            <p:nvPr/>
          </p:nvSpPr>
          <p:spPr bwMode="auto">
            <a:xfrm>
              <a:off x="1677988" y="7856538"/>
              <a:ext cx="1531937" cy="1325563"/>
            </a:xfrm>
            <a:custGeom>
              <a:avLst/>
              <a:gdLst>
                <a:gd name="T0" fmla="*/ 4 w 289"/>
                <a:gd name="T1" fmla="*/ 236 h 250"/>
                <a:gd name="T2" fmla="*/ 136 w 289"/>
                <a:gd name="T3" fmla="*/ 7 h 250"/>
                <a:gd name="T4" fmla="*/ 153 w 289"/>
                <a:gd name="T5" fmla="*/ 7 h 250"/>
                <a:gd name="T6" fmla="*/ 285 w 289"/>
                <a:gd name="T7" fmla="*/ 236 h 250"/>
                <a:gd name="T8" fmla="*/ 276 w 289"/>
                <a:gd name="T9" fmla="*/ 250 h 250"/>
                <a:gd name="T10" fmla="*/ 12 w 289"/>
                <a:gd name="T11" fmla="*/ 250 h 250"/>
                <a:gd name="T12" fmla="*/ 4 w 289"/>
                <a:gd name="T13" fmla="*/ 236 h 250"/>
              </a:gdLst>
              <a:ahLst/>
              <a:cxnLst>
                <a:cxn ang="0">
                  <a:pos x="T0" y="T1"/>
                </a:cxn>
                <a:cxn ang="0">
                  <a:pos x="T2" y="T3"/>
                </a:cxn>
                <a:cxn ang="0">
                  <a:pos x="T4" y="T5"/>
                </a:cxn>
                <a:cxn ang="0">
                  <a:pos x="T6" y="T7"/>
                </a:cxn>
                <a:cxn ang="0">
                  <a:pos x="T8" y="T9"/>
                </a:cxn>
                <a:cxn ang="0">
                  <a:pos x="T10" y="T11"/>
                </a:cxn>
                <a:cxn ang="0">
                  <a:pos x="T12" y="T13"/>
                </a:cxn>
              </a:cxnLst>
              <a:rect l="0" t="0" r="r" b="b"/>
              <a:pathLst>
                <a:path w="289" h="250">
                  <a:moveTo>
                    <a:pt x="4" y="236"/>
                  </a:moveTo>
                  <a:cubicBezTo>
                    <a:pt x="136" y="7"/>
                    <a:pt x="136" y="7"/>
                    <a:pt x="136" y="7"/>
                  </a:cubicBezTo>
                  <a:cubicBezTo>
                    <a:pt x="139" y="0"/>
                    <a:pt x="149" y="0"/>
                    <a:pt x="153" y="7"/>
                  </a:cubicBezTo>
                  <a:cubicBezTo>
                    <a:pt x="285" y="236"/>
                    <a:pt x="285" y="236"/>
                    <a:pt x="285" y="236"/>
                  </a:cubicBezTo>
                  <a:cubicBezTo>
                    <a:pt x="289" y="242"/>
                    <a:pt x="284" y="250"/>
                    <a:pt x="276" y="250"/>
                  </a:cubicBezTo>
                  <a:cubicBezTo>
                    <a:pt x="12" y="250"/>
                    <a:pt x="12" y="250"/>
                    <a:pt x="12" y="250"/>
                  </a:cubicBezTo>
                  <a:cubicBezTo>
                    <a:pt x="4" y="250"/>
                    <a:pt x="0" y="242"/>
                    <a:pt x="4" y="236"/>
                  </a:cubicBezTo>
                  <a:close/>
                </a:path>
              </a:pathLst>
            </a:custGeom>
            <a:noFill/>
            <a:ln w="22225" cap="flat">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7" name="Oval 39">
              <a:extLst>
                <a:ext uri="{FF2B5EF4-FFF2-40B4-BE49-F238E27FC236}">
                  <a16:creationId xmlns:a16="http://schemas.microsoft.com/office/drawing/2014/main" id="{E5CC4775-B9E9-4C33-8234-94FF7101AB5B}"/>
                </a:ext>
              </a:extLst>
            </p:cNvPr>
            <p:cNvSpPr>
              <a:spLocks noChangeArrowheads="1"/>
            </p:cNvSpPr>
            <p:nvPr/>
          </p:nvSpPr>
          <p:spPr bwMode="auto">
            <a:xfrm>
              <a:off x="2371725" y="8874125"/>
              <a:ext cx="142875" cy="138113"/>
            </a:xfrm>
            <a:prstGeom prst="ellipse">
              <a:avLst/>
            </a:prstGeom>
            <a:noFill/>
            <a:ln w="22225" cap="flat">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8" name="Freeform 40">
              <a:extLst>
                <a:ext uri="{FF2B5EF4-FFF2-40B4-BE49-F238E27FC236}">
                  <a16:creationId xmlns:a16="http://schemas.microsoft.com/office/drawing/2014/main" id="{15E86F22-C639-4AD8-9E19-A29BFCEE29FF}"/>
                </a:ext>
              </a:extLst>
            </p:cNvPr>
            <p:cNvSpPr>
              <a:spLocks/>
            </p:cNvSpPr>
            <p:nvPr/>
          </p:nvSpPr>
          <p:spPr bwMode="auto">
            <a:xfrm>
              <a:off x="2366963" y="8316913"/>
              <a:ext cx="153987" cy="482600"/>
            </a:xfrm>
            <a:custGeom>
              <a:avLst/>
              <a:gdLst>
                <a:gd name="T0" fmla="*/ 8 w 29"/>
                <a:gd name="T1" fmla="*/ 91 h 91"/>
                <a:gd name="T2" fmla="*/ 0 w 29"/>
                <a:gd name="T3" fmla="*/ 13 h 91"/>
                <a:gd name="T4" fmla="*/ 14 w 29"/>
                <a:gd name="T5" fmla="*/ 0 h 91"/>
                <a:gd name="T6" fmla="*/ 14 w 29"/>
                <a:gd name="T7" fmla="*/ 0 h 91"/>
                <a:gd name="T8" fmla="*/ 29 w 29"/>
                <a:gd name="T9" fmla="*/ 13 h 91"/>
                <a:gd name="T10" fmla="*/ 21 w 29"/>
                <a:gd name="T11" fmla="*/ 91 h 91"/>
              </a:gdLst>
              <a:ahLst/>
              <a:cxnLst>
                <a:cxn ang="0">
                  <a:pos x="T0" y="T1"/>
                </a:cxn>
                <a:cxn ang="0">
                  <a:pos x="T2" y="T3"/>
                </a:cxn>
                <a:cxn ang="0">
                  <a:pos x="T4" y="T5"/>
                </a:cxn>
                <a:cxn ang="0">
                  <a:pos x="T6" y="T7"/>
                </a:cxn>
                <a:cxn ang="0">
                  <a:pos x="T8" y="T9"/>
                </a:cxn>
                <a:cxn ang="0">
                  <a:pos x="T10" y="T11"/>
                </a:cxn>
              </a:cxnLst>
              <a:rect l="0" t="0" r="r" b="b"/>
              <a:pathLst>
                <a:path w="29" h="91">
                  <a:moveTo>
                    <a:pt x="8" y="91"/>
                  </a:moveTo>
                  <a:cubicBezTo>
                    <a:pt x="0" y="13"/>
                    <a:pt x="0" y="13"/>
                    <a:pt x="0" y="13"/>
                  </a:cubicBezTo>
                  <a:cubicBezTo>
                    <a:pt x="0" y="6"/>
                    <a:pt x="6" y="0"/>
                    <a:pt x="14" y="0"/>
                  </a:cubicBezTo>
                  <a:cubicBezTo>
                    <a:pt x="14" y="0"/>
                    <a:pt x="14" y="0"/>
                    <a:pt x="14" y="0"/>
                  </a:cubicBezTo>
                  <a:cubicBezTo>
                    <a:pt x="22" y="0"/>
                    <a:pt x="29" y="6"/>
                    <a:pt x="29" y="13"/>
                  </a:cubicBezTo>
                  <a:cubicBezTo>
                    <a:pt x="21" y="91"/>
                    <a:pt x="21" y="91"/>
                    <a:pt x="21" y="91"/>
                  </a:cubicBezTo>
                </a:path>
              </a:pathLst>
            </a:custGeom>
            <a:noFill/>
            <a:ln w="22225" cap="rnd">
              <a:solidFill>
                <a:schemeClr val="accent3"/>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pic>
        <p:nvPicPr>
          <p:cNvPr id="4" name="slide_3" hidden="1">
            <a:hlinkClick r:id="" action="ppaction://media"/>
            <a:extLst>
              <a:ext uri="{FF2B5EF4-FFF2-40B4-BE49-F238E27FC236}">
                <a16:creationId xmlns:a16="http://schemas.microsoft.com/office/drawing/2014/main" id="{2D513393-F5D1-1A51-A6F0-59D49DFA6F4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pic>
        <p:nvPicPr>
          <p:cNvPr id="5" name="slide_3" hidden="1">
            <a:hlinkClick r:id="" action="ppaction://media"/>
            <a:extLst>
              <a:ext uri="{FF2B5EF4-FFF2-40B4-BE49-F238E27FC236}">
                <a16:creationId xmlns:a16="http://schemas.microsoft.com/office/drawing/2014/main" id="{D825FE97-125B-B334-C165-2296B7E9EFF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spTree>
    <p:extLst>
      <p:ext uri="{BB962C8B-B14F-4D97-AF65-F5344CB8AC3E}">
        <p14:creationId xmlns:p14="http://schemas.microsoft.com/office/powerpoint/2010/main" val="1259224633"/>
      </p:ext>
    </p:extLst>
  </p:cSld>
  <p:clrMapOvr>
    <a:masterClrMapping/>
  </p:clrMapOvr>
  <mc:AlternateContent xmlns:mc="http://schemas.openxmlformats.org/markup-compatibility/2006">
    <mc:Choice xmlns:p14="http://schemas.microsoft.com/office/powerpoint/2010/main" Requires="p14">
      <p:transition p14:dur="0" advClick="0" advTm="25824">
        <p:cover/>
      </p:transition>
    </mc:Choice>
    <mc:Fallback>
      <p:transition advClick="0" advTm="25824">
        <p:cover/>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7062"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27062" fill="hold"/>
                                        <p:tgtEl>
                                          <p:spTgt spid="5"/>
                                        </p:tgtEl>
                                      </p:cBhvr>
                                    </p:cmd>
                                  </p:childTnLst>
                                </p:cTn>
                              </p:par>
                            </p:childTnLst>
                          </p:cTn>
                        </p:par>
                      </p:childTnLst>
                    </p:cTn>
                  </p:par>
                </p:childTnLst>
              </p:cTn>
              <p:nextCondLst>
                <p:cond evt="onClick" delay="0">
                  <p:tgtEl>
                    <p:spTgt spid="5"/>
                  </p:tgtEl>
                </p:cond>
              </p:nextCondLst>
            </p:seq>
            <p:audio>
              <p:cMediaNode vol="80000">
                <p:cTn id="13" fill="hold" display="0">
                  <p:stCondLst>
                    <p:cond delay="indefinite"/>
                  </p:stCondLst>
                  <p:endCondLst>
                    <p:cond evt="onStopAudio" delay="0">
                      <p:tgtEl>
                        <p:sldTgt/>
                      </p:tgtEl>
                    </p:cond>
                  </p:endCondLst>
                </p:cTn>
                <p:tgtEl>
                  <p:spTgt spid="5"/>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C8A98BC-5D29-4BC4-87A6-720266E83BE5}"/>
              </a:ext>
            </a:extLst>
          </p:cNvPr>
          <p:cNvSpPr>
            <a:spLocks noGrp="1"/>
          </p:cNvSpPr>
          <p:nvPr>
            <p:ph type="body" sz="quarter" idx="10"/>
          </p:nvPr>
        </p:nvSpPr>
        <p:spPr/>
        <p:txBody>
          <a:bodyPr/>
          <a:lstStyle/>
          <a:p>
            <a:endParaRPr lang="en-US"/>
          </a:p>
        </p:txBody>
      </p:sp>
      <p:sp>
        <p:nvSpPr>
          <p:cNvPr id="3" name="Title 2">
            <a:extLst>
              <a:ext uri="{FF2B5EF4-FFF2-40B4-BE49-F238E27FC236}">
                <a16:creationId xmlns:a16="http://schemas.microsoft.com/office/drawing/2014/main" id="{D7A17E5C-EB61-4BE8-B005-A8D13EB04FB4}"/>
              </a:ext>
            </a:extLst>
          </p:cNvPr>
          <p:cNvSpPr>
            <a:spLocks noGrp="1"/>
          </p:cNvSpPr>
          <p:nvPr>
            <p:ph type="title"/>
          </p:nvPr>
        </p:nvSpPr>
        <p:spPr/>
        <p:txBody>
          <a:bodyPr/>
          <a:lstStyle/>
          <a:p>
            <a:endParaRPr lang="en-US"/>
          </a:p>
        </p:txBody>
      </p:sp>
      <p:pic>
        <p:nvPicPr>
          <p:cNvPr id="5" name="Picture 4">
            <a:extLst>
              <a:ext uri="{FF2B5EF4-FFF2-40B4-BE49-F238E27FC236}">
                <a16:creationId xmlns:a16="http://schemas.microsoft.com/office/drawing/2014/main" id="{2CAD8330-E965-4638-8F3B-F71C8ECCD03C}"/>
              </a:ext>
            </a:extLst>
          </p:cNvPr>
          <p:cNvPicPr>
            <a:picLocks noChangeAspect="1"/>
          </p:cNvPicPr>
          <p:nvPr/>
        </p:nvPicPr>
        <p:blipFill>
          <a:blip r:embed="rId5"/>
          <a:stretch>
            <a:fillRect/>
          </a:stretch>
        </p:blipFill>
        <p:spPr>
          <a:xfrm>
            <a:off x="521528" y="2718792"/>
            <a:ext cx="17260819" cy="6032687"/>
          </a:xfrm>
          <a:prstGeom prst="rect">
            <a:avLst/>
          </a:prstGeom>
        </p:spPr>
      </p:pic>
      <p:pic>
        <p:nvPicPr>
          <p:cNvPr id="4" name="slide_4" hidden="1">
            <a:hlinkClick r:id="" action="ppaction://media"/>
            <a:extLst>
              <a:ext uri="{FF2B5EF4-FFF2-40B4-BE49-F238E27FC236}">
                <a16:creationId xmlns:a16="http://schemas.microsoft.com/office/drawing/2014/main" id="{1C579831-EA60-F717-7E2F-FCD0E0AA15E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pic>
        <p:nvPicPr>
          <p:cNvPr id="6" name="slide_4" hidden="1">
            <a:hlinkClick r:id="" action="ppaction://media"/>
            <a:extLst>
              <a:ext uri="{FF2B5EF4-FFF2-40B4-BE49-F238E27FC236}">
                <a16:creationId xmlns:a16="http://schemas.microsoft.com/office/drawing/2014/main" id="{C6F81AD8-CC65-1EFA-9CCE-3B4BDE883C1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sp>
        <p:nvSpPr>
          <p:cNvPr id="7" name="Rectangle 6">
            <a:extLst>
              <a:ext uri="{FF2B5EF4-FFF2-40B4-BE49-F238E27FC236}">
                <a16:creationId xmlns:a16="http://schemas.microsoft.com/office/drawing/2014/main" id="{EFA95470-693B-F5F7-4839-14D6D4157F71}"/>
              </a:ext>
            </a:extLst>
          </p:cNvPr>
          <p:cNvSpPr/>
          <p:nvPr/>
        </p:nvSpPr>
        <p:spPr>
          <a:xfrm>
            <a:off x="1700784" y="4133088"/>
            <a:ext cx="15904472" cy="4754880"/>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rgbClr val="FF0000"/>
                </a:solidFill>
              </a:ln>
            </a:endParaRPr>
          </a:p>
        </p:txBody>
      </p:sp>
    </p:spTree>
    <p:extLst>
      <p:ext uri="{BB962C8B-B14F-4D97-AF65-F5344CB8AC3E}">
        <p14:creationId xmlns:p14="http://schemas.microsoft.com/office/powerpoint/2010/main" val="1441721643"/>
      </p:ext>
    </p:extLst>
  </p:cSld>
  <p:clrMapOvr>
    <a:masterClrMapping/>
  </p:clrMapOvr>
  <mc:AlternateContent xmlns:mc="http://schemas.openxmlformats.org/markup-compatibility/2006">
    <mc:Choice xmlns:p14="http://schemas.microsoft.com/office/powerpoint/2010/main" Requires="p14">
      <p:transition p14:dur="0" advClick="0" advTm="5472">
        <p:cover/>
      </p:transition>
    </mc:Choice>
    <mc:Fallback>
      <p:transition advClick="0" advTm="5472">
        <p:cove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21" presetClass="entr" presetSubtype="1" fill="hold" grpId="0"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wheel(1)">
                                      <p:cBhvr>
                                        <p:cTn id="14"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5" restart="whenNotActive" fill="hold" evtFilter="cancelBubble" nodeType="interactiveSeq">
                <p:stCondLst>
                  <p:cond evt="onClick" delay="0">
                    <p:tgtEl>
                      <p:spTgt spid="4"/>
                    </p:tgtEl>
                  </p:cond>
                </p:stCondLst>
                <p:endSync evt="end" delay="0">
                  <p:rtn val="all"/>
                </p:endSync>
                <p:childTnLst>
                  <p:par>
                    <p:cTn id="16" fill="hold">
                      <p:stCondLst>
                        <p:cond delay="0"/>
                      </p:stCondLst>
                      <p:childTnLst>
                        <p:par>
                          <p:cTn id="17" fill="hold">
                            <p:stCondLst>
                              <p:cond delay="0"/>
                            </p:stCondLst>
                            <p:childTnLst>
                              <p:par>
                                <p:cTn id="18" presetID="1" presetClass="mediacall" presetSubtype="0" fill="hold" nodeType="clickEffect">
                                  <p:stCondLst>
                                    <p:cond delay="0"/>
                                  </p:stCondLst>
                                  <p:childTnLst>
                                    <p:cmd type="call" cmd="playFrom(0.0)">
                                      <p:cBhvr>
                                        <p:cTn id="19" dur="6850" fill="hold"/>
                                        <p:tgtEl>
                                          <p:spTgt spid="4"/>
                                        </p:tgtEl>
                                      </p:cBhvr>
                                    </p:cmd>
                                  </p:childTnLst>
                                </p:cTn>
                              </p:par>
                            </p:childTnLst>
                          </p:cTn>
                        </p:par>
                      </p:childTnLst>
                    </p:cTn>
                  </p:par>
                </p:childTnLst>
              </p:cTn>
              <p:nextCondLst>
                <p:cond evt="onClick" delay="0">
                  <p:tgtEl>
                    <p:spTgt spid="4"/>
                  </p:tgtEl>
                </p:cond>
              </p:nextCondLst>
            </p:seq>
            <p:audio>
              <p:cMediaNode vol="80000">
                <p:cTn id="20" fill="hold" display="0">
                  <p:stCondLst>
                    <p:cond delay="indefinite"/>
                  </p:stCondLst>
                  <p:endCondLst>
                    <p:cond evt="onStopAudio" delay="0">
                      <p:tgtEl>
                        <p:sldTgt/>
                      </p:tgtEl>
                    </p:cond>
                  </p:endCondLst>
                </p:cTn>
                <p:tgtEl>
                  <p:spTgt spid="4"/>
                </p:tgtEl>
              </p:cMediaNode>
            </p:audio>
            <p:seq concurrent="1" nextAc="seek">
              <p:cTn id="21" restart="whenNotActive" fill="hold" evtFilter="cancelBubble" nodeType="interactiveSeq">
                <p:stCondLst>
                  <p:cond evt="onClick" delay="0">
                    <p:tgtEl>
                      <p:spTgt spid="6"/>
                    </p:tgtEl>
                  </p:cond>
                </p:stCondLst>
                <p:endSync evt="end" delay="0">
                  <p:rtn val="all"/>
                </p:endSync>
                <p:childTnLst>
                  <p:par>
                    <p:cTn id="22" fill="hold">
                      <p:stCondLst>
                        <p:cond delay="0"/>
                      </p:stCondLst>
                      <p:childTnLst>
                        <p:par>
                          <p:cTn id="23" fill="hold">
                            <p:stCondLst>
                              <p:cond delay="0"/>
                            </p:stCondLst>
                            <p:childTnLst>
                              <p:par>
                                <p:cTn id="24" presetID="1" presetClass="mediacall" presetSubtype="0" fill="hold" nodeType="clickEffect">
                                  <p:stCondLst>
                                    <p:cond delay="0"/>
                                  </p:stCondLst>
                                  <p:childTnLst>
                                    <p:cmd type="call" cmd="playFrom(0.0)">
                                      <p:cBhvr>
                                        <p:cTn id="25" dur="6850" fill="hold"/>
                                        <p:tgtEl>
                                          <p:spTgt spid="6"/>
                                        </p:tgtEl>
                                      </p:cBhvr>
                                    </p:cmd>
                                  </p:childTnLst>
                                </p:cTn>
                              </p:par>
                            </p:childTnLst>
                          </p:cTn>
                        </p:par>
                      </p:childTnLst>
                    </p:cTn>
                  </p:par>
                </p:childTnLst>
              </p:cTn>
              <p:nextCondLst>
                <p:cond evt="onClick" delay="0">
                  <p:tgtEl>
                    <p:spTgt spid="6"/>
                  </p:tgtEl>
                </p:cond>
              </p:nextCondLst>
            </p:seq>
            <p:audio>
              <p:cMediaNode vol="80000">
                <p:cTn id="26" fill="hold" display="0">
                  <p:stCondLst>
                    <p:cond delay="indefinite"/>
                  </p:stCondLst>
                  <p:endCondLst>
                    <p:cond evt="onStopAudio" delay="0">
                      <p:tgtEl>
                        <p:sldTgt/>
                      </p:tgtEl>
                    </p:cond>
                  </p:endCondLst>
                </p:cTn>
                <p:tgtEl>
                  <p:spTgt spid="6"/>
                </p:tgtEl>
              </p:cMediaNode>
            </p:audio>
          </p:childTnLst>
        </p:cTn>
      </p:par>
    </p:tnLst>
    <p:bldLst>
      <p:bldP spid="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C691300-910A-46F1-9766-08EC80C884AB}"/>
              </a:ext>
            </a:extLst>
          </p:cNvPr>
          <p:cNvSpPr>
            <a:spLocks noGrp="1"/>
          </p:cNvSpPr>
          <p:nvPr>
            <p:ph type="body" sz="quarter" idx="10"/>
          </p:nvPr>
        </p:nvSpPr>
        <p:spPr/>
        <p:txBody>
          <a:bodyPr/>
          <a:lstStyle/>
          <a:p>
            <a:endParaRPr lang="en-US"/>
          </a:p>
        </p:txBody>
      </p:sp>
      <p:sp>
        <p:nvSpPr>
          <p:cNvPr id="3" name="Title 2">
            <a:extLst>
              <a:ext uri="{FF2B5EF4-FFF2-40B4-BE49-F238E27FC236}">
                <a16:creationId xmlns:a16="http://schemas.microsoft.com/office/drawing/2014/main" id="{C5E11C07-B090-4C50-BC9A-971B37B24AA6}"/>
              </a:ext>
            </a:extLst>
          </p:cNvPr>
          <p:cNvSpPr>
            <a:spLocks noGrp="1"/>
          </p:cNvSpPr>
          <p:nvPr>
            <p:ph type="title"/>
          </p:nvPr>
        </p:nvSpPr>
        <p:spPr/>
        <p:txBody>
          <a:bodyPr/>
          <a:lstStyle/>
          <a:p>
            <a:endParaRPr lang="en-US"/>
          </a:p>
        </p:txBody>
      </p:sp>
      <p:pic>
        <p:nvPicPr>
          <p:cNvPr id="5" name="Picture 4">
            <a:extLst>
              <a:ext uri="{FF2B5EF4-FFF2-40B4-BE49-F238E27FC236}">
                <a16:creationId xmlns:a16="http://schemas.microsoft.com/office/drawing/2014/main" id="{49C11144-3E67-48D8-B4CF-4B95D87E6A66}"/>
              </a:ext>
            </a:extLst>
          </p:cNvPr>
          <p:cNvPicPr>
            <a:picLocks noChangeAspect="1"/>
          </p:cNvPicPr>
          <p:nvPr/>
        </p:nvPicPr>
        <p:blipFill>
          <a:blip r:embed="rId5"/>
          <a:stretch>
            <a:fillRect/>
          </a:stretch>
        </p:blipFill>
        <p:spPr>
          <a:xfrm>
            <a:off x="654929" y="1564361"/>
            <a:ext cx="17471429" cy="7169390"/>
          </a:xfrm>
          <a:prstGeom prst="rect">
            <a:avLst/>
          </a:prstGeom>
        </p:spPr>
      </p:pic>
      <p:sp>
        <p:nvSpPr>
          <p:cNvPr id="6" name="Rectangle 5">
            <a:extLst>
              <a:ext uri="{FF2B5EF4-FFF2-40B4-BE49-F238E27FC236}">
                <a16:creationId xmlns:a16="http://schemas.microsoft.com/office/drawing/2014/main" id="{49530D0B-DA35-3EB9-829B-4F4948709E20}"/>
              </a:ext>
            </a:extLst>
          </p:cNvPr>
          <p:cNvSpPr/>
          <p:nvPr/>
        </p:nvSpPr>
        <p:spPr>
          <a:xfrm>
            <a:off x="456220" y="4983392"/>
            <a:ext cx="6913844" cy="393280"/>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rgbClr val="FF0000"/>
                </a:solidFill>
              </a:ln>
            </a:endParaRPr>
          </a:p>
        </p:txBody>
      </p:sp>
      <p:pic>
        <p:nvPicPr>
          <p:cNvPr id="4" name="slide_5" hidden="1">
            <a:hlinkClick r:id="" action="ppaction://media"/>
            <a:extLst>
              <a:ext uri="{FF2B5EF4-FFF2-40B4-BE49-F238E27FC236}">
                <a16:creationId xmlns:a16="http://schemas.microsoft.com/office/drawing/2014/main" id="{78D95554-9EA7-BEA7-D109-3490056425B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pic>
        <p:nvPicPr>
          <p:cNvPr id="7" name="slide_5" hidden="1">
            <a:hlinkClick r:id="" action="ppaction://media"/>
            <a:extLst>
              <a:ext uri="{FF2B5EF4-FFF2-40B4-BE49-F238E27FC236}">
                <a16:creationId xmlns:a16="http://schemas.microsoft.com/office/drawing/2014/main" id="{C426DCB2-2062-2414-1145-9E940D9AB4B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spTree>
    <p:extLst>
      <p:ext uri="{BB962C8B-B14F-4D97-AF65-F5344CB8AC3E}">
        <p14:creationId xmlns:p14="http://schemas.microsoft.com/office/powerpoint/2010/main" val="1646398683"/>
      </p:ext>
    </p:extLst>
  </p:cSld>
  <p:clrMapOvr>
    <a:masterClrMapping/>
  </p:clrMapOvr>
  <mc:AlternateContent xmlns:mc="http://schemas.openxmlformats.org/markup-compatibility/2006">
    <mc:Choice xmlns:p14="http://schemas.microsoft.com/office/powerpoint/2010/main" Requires="p14">
      <p:transition p14:dur="0" advClick="0" advTm="29544">
        <p:cover/>
      </p:transition>
    </mc:Choice>
    <mc:Fallback>
      <p:transition advClick="0" advTm="29544">
        <p:cove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heel(1)">
                                      <p:cBhvr>
                                        <p:cTn id="7"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30925" fill="hold"/>
                                        <p:tgtEl>
                                          <p:spTgt spid="4"/>
                                        </p:tgtEl>
                                      </p:cBhvr>
                                    </p:cmd>
                                  </p:childTnLst>
                                </p:cTn>
                              </p:par>
                            </p:childTnLst>
                          </p:cTn>
                        </p:par>
                      </p:childTnLst>
                    </p:cTn>
                  </p:par>
                </p:childTnLst>
              </p:cTn>
              <p:nextCondLst>
                <p:cond evt="onClick" delay="0">
                  <p:tgtEl>
                    <p:spTgt spid="4"/>
                  </p:tgtEl>
                </p:cond>
              </p:nextCondLst>
            </p:seq>
            <p:audio>
              <p:cMediaNode vol="80000">
                <p:cTn id="13" fill="hold" display="0">
                  <p:stCondLst>
                    <p:cond delay="indefinite"/>
                  </p:stCondLst>
                  <p:endCondLst>
                    <p:cond evt="onStopAudio" delay="0">
                      <p:tgtEl>
                        <p:sldTgt/>
                      </p:tgtEl>
                    </p:cond>
                  </p:endCondLst>
                </p:cTn>
                <p:tgtEl>
                  <p:spTgt spid="4"/>
                </p:tgtEl>
              </p:cMediaNode>
            </p:audio>
            <p:seq concurrent="1" nextAc="seek">
              <p:cTn id="14" restart="whenNotActive" fill="hold" evtFilter="cancelBubble" nodeType="interactiveSeq">
                <p:stCondLst>
                  <p:cond evt="onClick" delay="0">
                    <p:tgtEl>
                      <p:spTgt spid="7"/>
                    </p:tgtEl>
                  </p:cond>
                </p:stCondLst>
                <p:endSync evt="end" delay="0">
                  <p:rtn val="all"/>
                </p:endSync>
                <p:childTnLst>
                  <p:par>
                    <p:cTn id="15" fill="hold">
                      <p:stCondLst>
                        <p:cond delay="0"/>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30925" fill="hold"/>
                                        <p:tgtEl>
                                          <p:spTgt spid="7"/>
                                        </p:tgtEl>
                                      </p:cBhvr>
                                    </p:cmd>
                                  </p:childTnLst>
                                </p:cTn>
                              </p:par>
                            </p:childTnLst>
                          </p:cTn>
                        </p:par>
                      </p:childTnLst>
                    </p:cTn>
                  </p:par>
                </p:childTnLst>
              </p:cTn>
              <p:nextCondLst>
                <p:cond evt="onClick" delay="0">
                  <p:tgtEl>
                    <p:spTgt spid="7"/>
                  </p:tgtEl>
                </p:cond>
              </p:nextCondLst>
            </p:seq>
            <p:audio>
              <p:cMediaNode vol="80000">
                <p:cTn id="19" fill="hold" display="0">
                  <p:stCondLst>
                    <p:cond delay="indefinite"/>
                  </p:stCondLst>
                  <p:endCondLst>
                    <p:cond evt="onStopAudio" delay="0">
                      <p:tgtEl>
                        <p:sldTgt/>
                      </p:tgtEl>
                    </p:cond>
                  </p:endCondLst>
                </p:cTn>
                <p:tgtEl>
                  <p:spTgt spid="7"/>
                </p:tgtEl>
              </p:cMediaNode>
            </p:audio>
          </p:childTnLst>
        </p:cTn>
      </p:par>
    </p:tnLst>
    <p:bldLst>
      <p:bldP spid="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B76EA06-646F-4587-856C-0DAECFEB4F51}"/>
              </a:ext>
            </a:extLst>
          </p:cNvPr>
          <p:cNvPicPr>
            <a:picLocks noChangeAspect="1"/>
          </p:cNvPicPr>
          <p:nvPr/>
        </p:nvPicPr>
        <p:blipFill>
          <a:blip r:embed="rId5"/>
          <a:stretch>
            <a:fillRect/>
          </a:stretch>
        </p:blipFill>
        <p:spPr>
          <a:xfrm>
            <a:off x="311150" y="147484"/>
            <a:ext cx="13820755" cy="4195915"/>
          </a:xfrm>
          <a:prstGeom prst="rect">
            <a:avLst/>
          </a:prstGeom>
        </p:spPr>
      </p:pic>
      <p:pic>
        <p:nvPicPr>
          <p:cNvPr id="2" name="slide_6" hidden="1">
            <a:hlinkClick r:id="" action="ppaction://media"/>
            <a:extLst>
              <a:ext uri="{FF2B5EF4-FFF2-40B4-BE49-F238E27FC236}">
                <a16:creationId xmlns:a16="http://schemas.microsoft.com/office/drawing/2014/main" id="{3A844C21-3F6F-78E5-1012-121DFFCEF2B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pic>
        <p:nvPicPr>
          <p:cNvPr id="3" name="slide_6" hidden="1">
            <a:hlinkClick r:id="" action="ppaction://media"/>
            <a:extLst>
              <a:ext uri="{FF2B5EF4-FFF2-40B4-BE49-F238E27FC236}">
                <a16:creationId xmlns:a16="http://schemas.microsoft.com/office/drawing/2014/main" id="{C2E19970-30FC-1ECA-986C-980E0E73D6B1}"/>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spTree>
    <p:extLst>
      <p:ext uri="{BB962C8B-B14F-4D97-AF65-F5344CB8AC3E}">
        <p14:creationId xmlns:p14="http://schemas.microsoft.com/office/powerpoint/2010/main" val="1274167664"/>
      </p:ext>
    </p:extLst>
  </p:cSld>
  <p:clrMapOvr>
    <a:masterClrMapping/>
  </p:clrMapOvr>
  <mc:AlternateContent xmlns:mc="http://schemas.openxmlformats.org/markup-compatibility/2006">
    <mc:Choice xmlns:p14="http://schemas.microsoft.com/office/powerpoint/2010/main" Requires="p14">
      <p:transition p14:dur="0" advClick="0" advTm="28944">
        <p:cover/>
      </p:transition>
    </mc:Choice>
    <mc:Fallback>
      <p:transition advClick="0" advTm="28944">
        <p:cover/>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30362"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30362" fill="hold"/>
                                        <p:tgtEl>
                                          <p:spTgt spid="3"/>
                                        </p:tgtEl>
                                      </p:cBhvr>
                                    </p:cmd>
                                  </p:childTnLst>
                                </p:cTn>
                              </p:par>
                            </p:childTnLst>
                          </p:cTn>
                        </p:par>
                      </p:childTnLst>
                    </p:cTn>
                  </p:par>
                </p:childTnLst>
              </p:cTn>
              <p:nextCondLst>
                <p:cond evt="onClick" delay="0">
                  <p:tgtEl>
                    <p:spTgt spid="3"/>
                  </p:tgtEl>
                </p:cond>
              </p:nextCondLst>
            </p:seq>
            <p:audio>
              <p:cMediaNode vol="80000">
                <p:cTn id="13" fill="hold" display="0">
                  <p:stCondLst>
                    <p:cond delay="indefinite"/>
                  </p:stCondLst>
                  <p:endCondLst>
                    <p:cond evt="onStopAudio" delay="0">
                      <p:tgtEl>
                        <p:sldTgt/>
                      </p:tgtEl>
                    </p:cond>
                  </p:endCondLst>
                </p:cTn>
                <p:tgtEl>
                  <p:spTgt spid="3"/>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1485F7B-4F05-4C10-BBCA-C701EBD03387}"/>
              </a:ext>
            </a:extLst>
          </p:cNvPr>
          <p:cNvPicPr>
            <a:picLocks noChangeAspect="1"/>
          </p:cNvPicPr>
          <p:nvPr/>
        </p:nvPicPr>
        <p:blipFill>
          <a:blip r:embed="rId5"/>
          <a:stretch>
            <a:fillRect/>
          </a:stretch>
        </p:blipFill>
        <p:spPr>
          <a:xfrm>
            <a:off x="571373" y="183674"/>
            <a:ext cx="4200525" cy="5724525"/>
          </a:xfrm>
          <a:prstGeom prst="rect">
            <a:avLst/>
          </a:prstGeom>
        </p:spPr>
      </p:pic>
      <p:pic>
        <p:nvPicPr>
          <p:cNvPr id="2" name="slide_7" hidden="1">
            <a:hlinkClick r:id="" action="ppaction://media"/>
            <a:extLst>
              <a:ext uri="{FF2B5EF4-FFF2-40B4-BE49-F238E27FC236}">
                <a16:creationId xmlns:a16="http://schemas.microsoft.com/office/drawing/2014/main" id="{22FFD549-7AF8-9D10-9DBB-337175B2FEE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pic>
        <p:nvPicPr>
          <p:cNvPr id="3" name="slide_7" hidden="1">
            <a:hlinkClick r:id="" action="ppaction://media"/>
            <a:extLst>
              <a:ext uri="{FF2B5EF4-FFF2-40B4-BE49-F238E27FC236}">
                <a16:creationId xmlns:a16="http://schemas.microsoft.com/office/drawing/2014/main" id="{82783140-CB1E-6DA9-9552-73E1CD62D5D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spTree>
    <p:extLst>
      <p:ext uri="{BB962C8B-B14F-4D97-AF65-F5344CB8AC3E}">
        <p14:creationId xmlns:p14="http://schemas.microsoft.com/office/powerpoint/2010/main" val="1177919303"/>
      </p:ext>
    </p:extLst>
  </p:cSld>
  <p:clrMapOvr>
    <a:masterClrMapping/>
  </p:clrMapOvr>
  <mc:AlternateContent xmlns:mc="http://schemas.openxmlformats.org/markup-compatibility/2006">
    <mc:Choice xmlns:p14="http://schemas.microsoft.com/office/powerpoint/2010/main" Requires="p14">
      <p:transition p14:dur="0" advClick="0" advTm="9984">
        <p:cover/>
      </p:transition>
    </mc:Choice>
    <mc:Fallback>
      <p:transition advClick="0" advTm="9984">
        <p:cover/>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1400"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11400" fill="hold"/>
                                        <p:tgtEl>
                                          <p:spTgt spid="3"/>
                                        </p:tgtEl>
                                      </p:cBhvr>
                                    </p:cmd>
                                  </p:childTnLst>
                                </p:cTn>
                              </p:par>
                            </p:childTnLst>
                          </p:cTn>
                        </p:par>
                      </p:childTnLst>
                    </p:cTn>
                  </p:par>
                </p:childTnLst>
              </p:cTn>
              <p:nextCondLst>
                <p:cond evt="onClick" delay="0">
                  <p:tgtEl>
                    <p:spTgt spid="3"/>
                  </p:tgtEl>
                </p:cond>
              </p:nextCondLst>
            </p:seq>
            <p:audio>
              <p:cMediaNode vol="80000">
                <p:cTn id="13" fill="hold" display="0">
                  <p:stCondLst>
                    <p:cond delay="indefinite"/>
                  </p:stCondLst>
                  <p:endCondLst>
                    <p:cond evt="onStopAudio" delay="0">
                      <p:tgtEl>
                        <p:sldTgt/>
                      </p:tgtEl>
                    </p:cond>
                  </p:endCondLst>
                </p:cTn>
                <p:tgtEl>
                  <p:spTgt spid="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0CEB502-B1E5-4703-8260-BE4E6C482AFD}"/>
              </a:ext>
            </a:extLst>
          </p:cNvPr>
          <p:cNvSpPr>
            <a:spLocks noGrp="1"/>
          </p:cNvSpPr>
          <p:nvPr>
            <p:ph type="body" sz="quarter" idx="10"/>
          </p:nvPr>
        </p:nvSpPr>
        <p:spPr/>
        <p:txBody>
          <a:bodyPr/>
          <a:lstStyle/>
          <a:p>
            <a:endParaRPr lang="en-US" dirty="0"/>
          </a:p>
        </p:txBody>
      </p:sp>
      <p:sp>
        <p:nvSpPr>
          <p:cNvPr id="3" name="Title 2">
            <a:extLst>
              <a:ext uri="{FF2B5EF4-FFF2-40B4-BE49-F238E27FC236}">
                <a16:creationId xmlns:a16="http://schemas.microsoft.com/office/drawing/2014/main" id="{E8CB6F73-D341-42CF-A2D7-415A4B85765B}"/>
              </a:ext>
            </a:extLst>
          </p:cNvPr>
          <p:cNvSpPr>
            <a:spLocks noGrp="1"/>
          </p:cNvSpPr>
          <p:nvPr>
            <p:ph type="title"/>
          </p:nvPr>
        </p:nvSpPr>
        <p:spPr/>
        <p:txBody>
          <a:bodyPr/>
          <a:lstStyle/>
          <a:p>
            <a:endParaRPr lang="en-US"/>
          </a:p>
        </p:txBody>
      </p:sp>
      <p:pic>
        <p:nvPicPr>
          <p:cNvPr id="6" name="Picture 5">
            <a:extLst>
              <a:ext uri="{FF2B5EF4-FFF2-40B4-BE49-F238E27FC236}">
                <a16:creationId xmlns:a16="http://schemas.microsoft.com/office/drawing/2014/main" id="{A60442C0-D00F-420B-9C8B-8BC5F8E9C902}"/>
              </a:ext>
            </a:extLst>
          </p:cNvPr>
          <p:cNvPicPr>
            <a:picLocks noChangeAspect="1"/>
          </p:cNvPicPr>
          <p:nvPr/>
        </p:nvPicPr>
        <p:blipFill>
          <a:blip r:embed="rId5"/>
          <a:stretch>
            <a:fillRect/>
          </a:stretch>
        </p:blipFill>
        <p:spPr>
          <a:xfrm>
            <a:off x="621772" y="517049"/>
            <a:ext cx="9016004" cy="8153767"/>
          </a:xfrm>
          <a:prstGeom prst="rect">
            <a:avLst/>
          </a:prstGeom>
        </p:spPr>
      </p:pic>
      <p:pic>
        <p:nvPicPr>
          <p:cNvPr id="4" name="slide_8" hidden="1">
            <a:hlinkClick r:id="" action="ppaction://media"/>
            <a:extLst>
              <a:ext uri="{FF2B5EF4-FFF2-40B4-BE49-F238E27FC236}">
                <a16:creationId xmlns:a16="http://schemas.microsoft.com/office/drawing/2014/main" id="{BDDEB467-41CE-441F-67EE-5DC3B438797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pic>
        <p:nvPicPr>
          <p:cNvPr id="5" name="slide_8" hidden="1">
            <a:hlinkClick r:id="" action="ppaction://media"/>
            <a:extLst>
              <a:ext uri="{FF2B5EF4-FFF2-40B4-BE49-F238E27FC236}">
                <a16:creationId xmlns:a16="http://schemas.microsoft.com/office/drawing/2014/main" id="{D25F2AE2-07CF-29D1-D508-1F6D248B4CA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spTree>
    <p:extLst>
      <p:ext uri="{BB962C8B-B14F-4D97-AF65-F5344CB8AC3E}">
        <p14:creationId xmlns:p14="http://schemas.microsoft.com/office/powerpoint/2010/main" val="1941312497"/>
      </p:ext>
    </p:extLst>
  </p:cSld>
  <p:clrMapOvr>
    <a:masterClrMapping/>
  </p:clrMapOvr>
  <mc:AlternateContent xmlns:mc="http://schemas.openxmlformats.org/markup-compatibility/2006">
    <mc:Choice xmlns:p14="http://schemas.microsoft.com/office/powerpoint/2010/main" Requires="p14">
      <p:transition p14:dur="0" advClick="0" advTm="4368">
        <p:cover/>
      </p:transition>
    </mc:Choice>
    <mc:Fallback>
      <p:transition advClick="0" advTm="4368">
        <p:cover/>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5612"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5612" fill="hold"/>
                                        <p:tgtEl>
                                          <p:spTgt spid="5"/>
                                        </p:tgtEl>
                                      </p:cBhvr>
                                    </p:cmd>
                                  </p:childTnLst>
                                </p:cTn>
                              </p:par>
                            </p:childTnLst>
                          </p:cTn>
                        </p:par>
                      </p:childTnLst>
                    </p:cTn>
                  </p:par>
                </p:childTnLst>
              </p:cTn>
              <p:nextCondLst>
                <p:cond evt="onClick" delay="0">
                  <p:tgtEl>
                    <p:spTgt spid="5"/>
                  </p:tgtEl>
                </p:cond>
              </p:nextCondLst>
            </p:seq>
            <p:audio>
              <p:cMediaNode vol="80000">
                <p:cTn id="13" fill="hold" display="0">
                  <p:stCondLst>
                    <p:cond delay="indefinite"/>
                  </p:stCondLst>
                  <p:endCondLst>
                    <p:cond evt="onStopAudio" delay="0">
                      <p:tgtEl>
                        <p:sldTgt/>
                      </p:tgtEl>
                    </p:cond>
                  </p:endCondLst>
                </p:cTn>
                <p:tgtEl>
                  <p:spTgt spid="5"/>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9259248-FD88-4809-B52D-508A7E31756D}"/>
              </a:ext>
            </a:extLst>
          </p:cNvPr>
          <p:cNvSpPr>
            <a:spLocks noGrp="1"/>
          </p:cNvSpPr>
          <p:nvPr>
            <p:ph type="body" sz="quarter" idx="10"/>
          </p:nvPr>
        </p:nvSpPr>
        <p:spPr/>
        <p:txBody>
          <a:bodyPr/>
          <a:lstStyle/>
          <a:p>
            <a:endParaRPr lang="en-US" dirty="0"/>
          </a:p>
        </p:txBody>
      </p:sp>
      <p:sp>
        <p:nvSpPr>
          <p:cNvPr id="3" name="Title 2">
            <a:extLst>
              <a:ext uri="{FF2B5EF4-FFF2-40B4-BE49-F238E27FC236}">
                <a16:creationId xmlns:a16="http://schemas.microsoft.com/office/drawing/2014/main" id="{97F09712-0F57-4577-A7F1-554656AA8E29}"/>
              </a:ext>
            </a:extLst>
          </p:cNvPr>
          <p:cNvSpPr>
            <a:spLocks noGrp="1"/>
          </p:cNvSpPr>
          <p:nvPr>
            <p:ph type="title"/>
          </p:nvPr>
        </p:nvSpPr>
        <p:spPr/>
        <p:txBody>
          <a:bodyPr/>
          <a:lstStyle/>
          <a:p>
            <a:endParaRPr lang="en-US"/>
          </a:p>
        </p:txBody>
      </p:sp>
      <p:pic>
        <p:nvPicPr>
          <p:cNvPr id="7" name="Picture 6">
            <a:extLst>
              <a:ext uri="{FF2B5EF4-FFF2-40B4-BE49-F238E27FC236}">
                <a16:creationId xmlns:a16="http://schemas.microsoft.com/office/drawing/2014/main" id="{B105AF99-CB1C-4804-8D3B-AC4E892AD67F}"/>
              </a:ext>
            </a:extLst>
          </p:cNvPr>
          <p:cNvPicPr>
            <a:picLocks noChangeAspect="1"/>
          </p:cNvPicPr>
          <p:nvPr/>
        </p:nvPicPr>
        <p:blipFill>
          <a:blip r:embed="rId5"/>
          <a:stretch>
            <a:fillRect/>
          </a:stretch>
        </p:blipFill>
        <p:spPr>
          <a:xfrm>
            <a:off x="565949" y="377910"/>
            <a:ext cx="17171978" cy="3498696"/>
          </a:xfrm>
          <a:prstGeom prst="rect">
            <a:avLst/>
          </a:prstGeom>
        </p:spPr>
      </p:pic>
      <p:sp>
        <p:nvSpPr>
          <p:cNvPr id="5" name="Rectangle 4">
            <a:extLst>
              <a:ext uri="{FF2B5EF4-FFF2-40B4-BE49-F238E27FC236}">
                <a16:creationId xmlns:a16="http://schemas.microsoft.com/office/drawing/2014/main" id="{DFFF5C3B-FAC9-42E5-A845-30F3388F9B8A}"/>
              </a:ext>
            </a:extLst>
          </p:cNvPr>
          <p:cNvSpPr/>
          <p:nvPr/>
        </p:nvSpPr>
        <p:spPr>
          <a:xfrm>
            <a:off x="2743200" y="1778333"/>
            <a:ext cx="896112" cy="1111171"/>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FF0000"/>
                </a:solidFill>
              </a:ln>
              <a:noFill/>
            </a:endParaRPr>
          </a:p>
        </p:txBody>
      </p:sp>
      <p:pic>
        <p:nvPicPr>
          <p:cNvPr id="4" name="slide_9" hidden="1">
            <a:hlinkClick r:id="" action="ppaction://media"/>
            <a:extLst>
              <a:ext uri="{FF2B5EF4-FFF2-40B4-BE49-F238E27FC236}">
                <a16:creationId xmlns:a16="http://schemas.microsoft.com/office/drawing/2014/main" id="{D257327B-BFF9-45A1-7A14-E0BA2B2695E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pic>
        <p:nvPicPr>
          <p:cNvPr id="6" name="slide_9" hidden="1">
            <a:hlinkClick r:id="" action="ppaction://media"/>
            <a:extLst>
              <a:ext uri="{FF2B5EF4-FFF2-40B4-BE49-F238E27FC236}">
                <a16:creationId xmlns:a16="http://schemas.microsoft.com/office/drawing/2014/main" id="{394FA446-DA7C-A1EA-CAE6-C8983E54EC7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spTree>
    <p:extLst>
      <p:ext uri="{BB962C8B-B14F-4D97-AF65-F5344CB8AC3E}">
        <p14:creationId xmlns:p14="http://schemas.microsoft.com/office/powerpoint/2010/main" val="4207456439"/>
      </p:ext>
    </p:extLst>
  </p:cSld>
  <p:clrMapOvr>
    <a:masterClrMapping/>
  </p:clrMapOvr>
  <mc:AlternateContent xmlns:mc="http://schemas.openxmlformats.org/markup-compatibility/2006">
    <mc:Choice xmlns:p14="http://schemas.microsoft.com/office/powerpoint/2010/main" Requires="p14">
      <p:transition p14:dur="0" advClick="0" advTm="7080">
        <p:cover/>
      </p:transition>
    </mc:Choice>
    <mc:Fallback>
      <p:transition advClick="0" advTm="7080">
        <p:cove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1)">
                                      <p:cBhvr>
                                        <p:cTn id="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8412" fill="hold"/>
                                        <p:tgtEl>
                                          <p:spTgt spid="4"/>
                                        </p:tgtEl>
                                      </p:cBhvr>
                                    </p:cmd>
                                  </p:childTnLst>
                                </p:cTn>
                              </p:par>
                            </p:childTnLst>
                          </p:cTn>
                        </p:par>
                      </p:childTnLst>
                    </p:cTn>
                  </p:par>
                </p:childTnLst>
              </p:cTn>
              <p:nextCondLst>
                <p:cond evt="onClick" delay="0">
                  <p:tgtEl>
                    <p:spTgt spid="4"/>
                  </p:tgtEl>
                </p:cond>
              </p:nextCondLst>
            </p:seq>
            <p:audio>
              <p:cMediaNode vol="80000">
                <p:cTn id="13" fill="hold" display="0">
                  <p:stCondLst>
                    <p:cond delay="indefinite"/>
                  </p:stCondLst>
                  <p:endCondLst>
                    <p:cond evt="onStopAudio" delay="0">
                      <p:tgtEl>
                        <p:sldTgt/>
                      </p:tgtEl>
                    </p:cond>
                  </p:endCondLst>
                </p:cTn>
                <p:tgtEl>
                  <p:spTgt spid="4"/>
                </p:tgtEl>
              </p:cMediaNode>
            </p:audio>
            <p:seq concurrent="1" nextAc="seek">
              <p:cTn id="14" restart="whenNotActive" fill="hold" evtFilter="cancelBubble" nodeType="interactiveSeq">
                <p:stCondLst>
                  <p:cond evt="onClick" delay="0">
                    <p:tgtEl>
                      <p:spTgt spid="6"/>
                    </p:tgtEl>
                  </p:cond>
                </p:stCondLst>
                <p:endSync evt="end" delay="0">
                  <p:rtn val="all"/>
                </p:endSync>
                <p:childTnLst>
                  <p:par>
                    <p:cTn id="15" fill="hold">
                      <p:stCondLst>
                        <p:cond delay="0"/>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8412" fill="hold"/>
                                        <p:tgtEl>
                                          <p:spTgt spid="6"/>
                                        </p:tgtEl>
                                      </p:cBhvr>
                                    </p:cmd>
                                  </p:childTnLst>
                                </p:cTn>
                              </p:par>
                            </p:childTnLst>
                          </p:cTn>
                        </p:par>
                      </p:childTnLst>
                    </p:cTn>
                  </p:par>
                </p:childTnLst>
              </p:cTn>
              <p:nextCondLst>
                <p:cond evt="onClick" delay="0">
                  <p:tgtEl>
                    <p:spTgt spid="6"/>
                  </p:tgtEl>
                </p:cond>
              </p:nextCondLst>
            </p:seq>
            <p:audio>
              <p:cMediaNode vol="80000">
                <p:cTn id="19" fill="hold" display="0">
                  <p:stCondLst>
                    <p:cond delay="indefinite"/>
                  </p:stCondLst>
                  <p:endCondLst>
                    <p:cond evt="onStopAudio" delay="0">
                      <p:tgtEl>
                        <p:sldTgt/>
                      </p:tgtEl>
                    </p:cond>
                  </p:endCondLst>
                </p:cTn>
                <p:tgtEl>
                  <p:spTgt spid="6"/>
                </p:tgtEl>
              </p:cMediaNode>
            </p:audio>
          </p:childTnLst>
        </p:cTn>
      </p:par>
    </p:tnLst>
    <p:bldLst>
      <p:bldP spid="5" grpId="0" animBg="1"/>
    </p:bldLst>
  </p:timing>
</p:sld>
</file>

<file path=ppt/theme/theme1.xml><?xml version="1.0" encoding="utf-8"?>
<a:theme xmlns:a="http://schemas.openxmlformats.org/drawingml/2006/main" name="8_Master slide">
  <a:themeElements>
    <a:clrScheme name="nice 2016">
      <a:dk1>
        <a:srgbClr val="404041"/>
      </a:dk1>
      <a:lt1>
        <a:sysClr val="window" lastClr="FFFFFF"/>
      </a:lt1>
      <a:dk2>
        <a:srgbClr val="404041"/>
      </a:dk2>
      <a:lt2>
        <a:srgbClr val="D0D2D3"/>
      </a:lt2>
      <a:accent1>
        <a:srgbClr val="069EDB"/>
      </a:accent1>
      <a:accent2>
        <a:srgbClr val="AFC836"/>
      </a:accent2>
      <a:accent3>
        <a:srgbClr val="7D3CC8"/>
      </a:accent3>
      <a:accent4>
        <a:srgbClr val="E7268D"/>
      </a:accent4>
      <a:accent5>
        <a:srgbClr val="E15A0E"/>
      </a:accent5>
      <a:accent6>
        <a:srgbClr val="F8C00B"/>
      </a:accent6>
      <a:hlink>
        <a:srgbClr val="0582B5"/>
      </a:hlink>
      <a:folHlink>
        <a:srgbClr val="9B99A1"/>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Basic template.pptx" id="{8DC61EB3-5597-40AE-A8EE-7CE403E39F41}" vid="{4AA2DF2F-B786-4063-806A-83EF476CF9E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42989098AA8ED42B2350454BC6EC805" ma:contentTypeVersion="17" ma:contentTypeDescription="Create a new document." ma:contentTypeScope="" ma:versionID="ac2f2af82661c0bd28d8f809b3f5ee2e">
  <xsd:schema xmlns:xsd="http://www.w3.org/2001/XMLSchema" xmlns:xs="http://www.w3.org/2001/XMLSchema" xmlns:p="http://schemas.microsoft.com/office/2006/metadata/properties" xmlns:ns2="05dc8701-8aec-47a0-a4d4-7d192f63ceef" xmlns:ns3="6d98a1be-8748-4092-af20-3ae9592cdedd" targetNamespace="http://schemas.microsoft.com/office/2006/metadata/properties" ma:root="true" ma:fieldsID="67aa1ad29dbf440d3348def0a882bde2" ns2:_="" ns3:_="">
    <xsd:import namespace="05dc8701-8aec-47a0-a4d4-7d192f63ceef"/>
    <xsd:import namespace="6d98a1be-8748-4092-af20-3ae9592cdedd"/>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AutoTags" minOccurs="0"/>
                <xsd:element ref="ns2:MediaServiceGenerationTime" minOccurs="0"/>
                <xsd:element ref="ns2:MediaServiceEventHashCode" minOccurs="0"/>
                <xsd:element ref="ns2:MediaServiceOCR" minOccurs="0"/>
                <xsd:element ref="ns3:SharedWithUsers" minOccurs="0"/>
                <xsd:element ref="ns3:SharedWithDetails" minOccurs="0"/>
                <xsd:element ref="ns2:MediaServiceDateTaken" minOccurs="0"/>
                <xsd:element ref="ns2:MediaLengthInSeconds"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5dc8701-8aec-47a0-a4d4-7d192f63cee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1ec5f70b-ebd6-4315-9b9b-436645f5462d"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3" nillable="true" ma:displayName="MediaServiceObjectDetectorVersions" ma:hidden="true" ma:indexed="true" ma:internalName="MediaServiceObjectDetectorVersions" ma:readOnly="true">
      <xsd:simpleType>
        <xsd:restriction base="dms:Text"/>
      </xsd:simpleType>
    </xsd:element>
    <xsd:element name="MediaServiceSearchProperties" ma:index="24"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6d98a1be-8748-4092-af20-3ae9592cdedd"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66a19252-32ec-4330-bf19-9c2419398a56}" ma:internalName="TaxCatchAll" ma:showField="CatchAllData" ma:web="6d98a1be-8748-4092-af20-3ae9592cdedd">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05dc8701-8aec-47a0-a4d4-7d192f63ceef">
      <Terms xmlns="http://schemas.microsoft.com/office/infopath/2007/PartnerControls"/>
    </lcf76f155ced4ddcb4097134ff3c332f>
    <TaxCatchAll xmlns="6d98a1be-8748-4092-af20-3ae9592cdedd"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3841D7B-27AF-40B3-B5BB-280F06443D5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5dc8701-8aec-47a0-a4d4-7d192f63ceef"/>
    <ds:schemaRef ds:uri="6d98a1be-8748-4092-af20-3ae9592cded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CAE8B7E-1E30-4E2A-8CBF-04867602AE30}">
  <ds:schemaRefs>
    <ds:schemaRef ds:uri="http://schemas.microsoft.com/office/infopath/2007/PartnerControls"/>
    <ds:schemaRef ds:uri="http://schemas.microsoft.com/office/2006/documentManagement/types"/>
    <ds:schemaRef ds:uri="http://purl.org/dc/elements/1.1/"/>
    <ds:schemaRef ds:uri="http://purl.org/dc/dcmitype/"/>
    <ds:schemaRef ds:uri="http://purl.org/dc/terms/"/>
    <ds:schemaRef ds:uri="http://schemas.microsoft.com/office/2006/metadata/properties"/>
    <ds:schemaRef ds:uri="http://schemas.openxmlformats.org/package/2006/metadata/core-properties"/>
    <ds:schemaRef ds:uri="http://www.w3.org/XML/1998/namespace"/>
    <ds:schemaRef ds:uri="6d98a1be-8748-4092-af20-3ae9592cdedd"/>
    <ds:schemaRef ds:uri="05dc8701-8aec-47a0-a4d4-7d192f63ceef"/>
  </ds:schemaRefs>
</ds:datastoreItem>
</file>

<file path=customXml/itemProps3.xml><?xml version="1.0" encoding="utf-8"?>
<ds:datastoreItem xmlns:ds="http://schemas.openxmlformats.org/officeDocument/2006/customXml" ds:itemID="{EE978165-6E81-4011-88C6-F6684895AF6F}">
  <ds:schemaRefs>
    <ds:schemaRef ds:uri="http://schemas.microsoft.com/sharepoint/v3/contenttype/forms"/>
  </ds:schemaRefs>
</ds:datastoreItem>
</file>

<file path=docMetadata/LabelInfo.xml><?xml version="1.0" encoding="utf-8"?>
<clbl:labelList xmlns:clbl="http://schemas.microsoft.com/office/2020/mipLabelMetadata">
  <clbl:label id="{09e08a61-09f6-4c5f-81cc-e15b331ff36a}" enabled="1" method="Standard" siteId="{7123dabd-0e87-4da9-9cb9-b7ec82011aad}" removed="0"/>
</clbl:labelList>
</file>

<file path=docProps/app.xml><?xml version="1.0" encoding="utf-8"?>
<Properties xmlns="http://schemas.openxmlformats.org/officeDocument/2006/extended-properties" xmlns:vt="http://schemas.openxmlformats.org/officeDocument/2006/docPropsVTypes">
  <Template>NICE - Basic template</Template>
  <TotalTime>95</TotalTime>
  <Words>708</Words>
  <Application>Microsoft Office PowerPoint</Application>
  <PresentationFormat>Custom</PresentationFormat>
  <Paragraphs>75</Paragraphs>
  <Slides>14</Slides>
  <Notes>14</Notes>
  <HiddenSlides>0</HiddenSlides>
  <MMClips>28</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Arial</vt:lpstr>
      <vt:lpstr>Arial MT Std Light</vt:lpstr>
      <vt:lpstr>Calibri</vt:lpstr>
      <vt:lpstr>Open Sans</vt:lpstr>
      <vt:lpstr>Wingdings</vt:lpstr>
      <vt:lpstr>8_Master slide</vt:lpstr>
      <vt:lpstr>PowerPoint Presentation</vt:lpstr>
      <vt:lpstr>PowerPoint Presentation</vt:lpstr>
      <vt:lpstr>Data Integration Management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Nice_Systems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Benjamin Broitman</dc:creator>
  <cp:lastModifiedBy>Sulagna Sasmal</cp:lastModifiedBy>
  <cp:revision>18</cp:revision>
  <cp:lastPrinted>2015-08-26T07:59:35Z</cp:lastPrinted>
  <dcterms:created xsi:type="dcterms:W3CDTF">2020-02-09T09:54:50Z</dcterms:created>
  <dcterms:modified xsi:type="dcterms:W3CDTF">2026-02-20T12:31:55Z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XPowerLiteLastOptimized">
    <vt:lpwstr>10223892</vt:lpwstr>
  </property>
  <property fmtid="{D5CDD505-2E9C-101B-9397-08002B2CF9AE}" pid="3" name="NXPowerLiteSettings">
    <vt:lpwstr>F84006B004C800</vt:lpwstr>
  </property>
  <property fmtid="{D5CDD505-2E9C-101B-9397-08002B2CF9AE}" pid="4" name="NXPowerLiteVersion">
    <vt:lpwstr>D5.0.3</vt:lpwstr>
  </property>
  <property fmtid="{D5CDD505-2E9C-101B-9397-08002B2CF9AE}" pid="5" name="Owner">
    <vt:lpwstr>Galit Belkind</vt:lpwstr>
  </property>
  <property fmtid="{D5CDD505-2E9C-101B-9397-08002B2CF9AE}" pid="6" name="SPSDescription">
    <vt:lpwstr/>
  </property>
  <property fmtid="{D5CDD505-2E9C-101B-9397-08002B2CF9AE}" pid="7" name="Status">
    <vt:lpwstr/>
  </property>
  <property fmtid="{D5CDD505-2E9C-101B-9397-08002B2CF9AE}" pid="8" name="ContentTypeId">
    <vt:lpwstr>0x010100B42989098AA8ED42B2350454BC6EC805</vt:lpwstr>
  </property>
  <property fmtid="{D5CDD505-2E9C-101B-9397-08002B2CF9AE}" pid="9" name="MediaServiceImageTags">
    <vt:lpwstr/>
  </property>
</Properties>
</file>